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21.xml"/>
  <Override ContentType="application/vnd.openxmlformats-officedocument.presentationml.slideLayout+xml" PartName="/ppt/slideLayouts/slideLayout60.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56.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5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708" r:id="rId4"/>
    <p:sldMasterId id="2147483709" r:id="rId5"/>
    <p:sldMasterId id="2147483710" r:id="rId6"/>
    <p:sldMasterId id="2147483711" r:id="rId7"/>
    <p:sldMasterId id="2147483712"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7F0C32B2-4D1C-4EA5-82F1-BC493B672505}">
  <a:tblStyle styleId="{7F0C32B2-4D1C-4EA5-82F1-BC493B672505}"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2.xml"/><Relationship Id="rId10" Type="http://schemas.openxmlformats.org/officeDocument/2006/relationships/slide" Target="slides/slide1.xml"/><Relationship Id="rId13" Type="http://schemas.openxmlformats.org/officeDocument/2006/relationships/slide" Target="slides/slide4.xml"/><Relationship Id="rId12" Type="http://schemas.openxmlformats.org/officeDocument/2006/relationships/slide" Target="slides/slide3.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notesMaster" Target="notesMasters/notesMaster1.xml"/><Relationship Id="rId15" Type="http://schemas.openxmlformats.org/officeDocument/2006/relationships/slide" Target="slides/slide6.xml"/><Relationship Id="rId14" Type="http://schemas.openxmlformats.org/officeDocument/2006/relationships/slide" Target="slides/slide5.xml"/><Relationship Id="rId17" Type="http://schemas.openxmlformats.org/officeDocument/2006/relationships/slide" Target="slides/slide8.xml"/><Relationship Id="rId16" Type="http://schemas.openxmlformats.org/officeDocument/2006/relationships/slide" Target="slides/slide7.xml"/><Relationship Id="rId5" Type="http://schemas.openxmlformats.org/officeDocument/2006/relationships/slideMaster" Target="slideMasters/slideMaster2.xml"/><Relationship Id="rId19" Type="http://schemas.openxmlformats.org/officeDocument/2006/relationships/slide" Target="slides/slide10.xml"/><Relationship Id="rId6" Type="http://schemas.openxmlformats.org/officeDocument/2006/relationships/slideMaster" Target="slideMasters/slideMaster3.xml"/><Relationship Id="rId18" Type="http://schemas.openxmlformats.org/officeDocument/2006/relationships/slide" Target="slides/slide9.xml"/><Relationship Id="rId7" Type="http://schemas.openxmlformats.org/officeDocument/2006/relationships/slideMaster" Target="slideMasters/slideMaster4.xml"/><Relationship Id="rId8" Type="http://schemas.openxmlformats.org/officeDocument/2006/relationships/slideMaster" Target="slideMasters/slideMaster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64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4" name="Google Shape;4;n"/>
          <p:cNvSpPr txBox="1"/>
          <p:nvPr>
            <p:ph idx="10" type="dt"/>
          </p:nvPr>
        </p:nvSpPr>
        <p:spPr>
          <a:xfrm>
            <a:off x="3884760" y="0"/>
            <a:ext cx="2971800" cy="45864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5" name="Google Shape;5;n"/>
          <p:cNvSpPr/>
          <p:nvPr>
            <p:ph idx="3" type="sldImg"/>
          </p:nvPr>
        </p:nvSpPr>
        <p:spPr>
          <a:xfrm>
            <a:off x="685800" y="1143000"/>
            <a:ext cx="5486400" cy="308592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 name="Google Shape;6;n"/>
          <p:cNvSpPr txBox="1"/>
          <p:nvPr>
            <p:ph idx="1" type="body"/>
          </p:nvPr>
        </p:nvSpPr>
        <p:spPr>
          <a:xfrm>
            <a:off x="685800" y="4400640"/>
            <a:ext cx="5486400" cy="360036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360"/>
            <a:ext cx="2971800" cy="45864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8" name="Google Shape;8;n"/>
          <p:cNvSpPr txBox="1"/>
          <p:nvPr>
            <p:ph idx="12" type="sldNum"/>
          </p:nvPr>
        </p:nvSpPr>
        <p:spPr>
          <a:xfrm>
            <a:off x="3884760" y="8685360"/>
            <a:ext cx="2971800" cy="45864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it-IT" sz="1200" u="none" cap="none" strike="noStrike">
                <a:solidFill>
                  <a:srgbClr val="000000"/>
                </a:solidFill>
                <a:latin typeface="Calibri"/>
                <a:ea typeface="Calibri"/>
                <a:cs typeface="Calibri"/>
                <a:sym typeface="Calibri"/>
              </a:rPr>
              <a:t>‹#›</a:t>
            </a:fld>
            <a:endParaRPr b="0" i="0" sz="1200" u="none" cap="none" strike="noStrike">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1" name="Shape 281"/>
        <p:cNvGrpSpPr/>
        <p:nvPr/>
      </p:nvGrpSpPr>
      <p:grpSpPr>
        <a:xfrm>
          <a:off x="0" y="0"/>
          <a:ext cx="0" cy="0"/>
          <a:chOff x="0" y="0"/>
          <a:chExt cx="0" cy="0"/>
        </a:xfrm>
      </p:grpSpPr>
      <p:sp>
        <p:nvSpPr>
          <p:cNvPr id="282" name="Google Shape;282;p1:notes"/>
          <p:cNvSpPr txBox="1"/>
          <p:nvPr>
            <p:ph idx="1" type="body"/>
          </p:nvPr>
        </p:nvSpPr>
        <p:spPr>
          <a:xfrm>
            <a:off x="685800" y="4400640"/>
            <a:ext cx="5486400" cy="360036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p1:notes"/>
          <p:cNvSpPr/>
          <p:nvPr>
            <p:ph idx="2" type="sldImg"/>
          </p:nvPr>
        </p:nvSpPr>
        <p:spPr>
          <a:xfrm>
            <a:off x="685800" y="1143000"/>
            <a:ext cx="5486400" cy="308592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4" name="Shape 354"/>
        <p:cNvGrpSpPr/>
        <p:nvPr/>
      </p:nvGrpSpPr>
      <p:grpSpPr>
        <a:xfrm>
          <a:off x="0" y="0"/>
          <a:ext cx="0" cy="0"/>
          <a:chOff x="0" y="0"/>
          <a:chExt cx="0" cy="0"/>
        </a:xfrm>
      </p:grpSpPr>
      <p:sp>
        <p:nvSpPr>
          <p:cNvPr id="355" name="Google Shape;355;p10:notes"/>
          <p:cNvSpPr txBox="1"/>
          <p:nvPr>
            <p:ph idx="1" type="body"/>
          </p:nvPr>
        </p:nvSpPr>
        <p:spPr>
          <a:xfrm>
            <a:off x="685800" y="4400640"/>
            <a:ext cx="5486400" cy="360036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6" name="Google Shape;356;p10:notes"/>
          <p:cNvSpPr/>
          <p:nvPr>
            <p:ph idx="2" type="sldImg"/>
          </p:nvPr>
        </p:nvSpPr>
        <p:spPr>
          <a:xfrm>
            <a:off x="685800" y="1143000"/>
            <a:ext cx="5486400" cy="308592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7" name="Shape 287"/>
        <p:cNvGrpSpPr/>
        <p:nvPr/>
      </p:nvGrpSpPr>
      <p:grpSpPr>
        <a:xfrm>
          <a:off x="0" y="0"/>
          <a:ext cx="0" cy="0"/>
          <a:chOff x="0" y="0"/>
          <a:chExt cx="0" cy="0"/>
        </a:xfrm>
      </p:grpSpPr>
      <p:sp>
        <p:nvSpPr>
          <p:cNvPr id="288" name="Google Shape;288;p2:notes"/>
          <p:cNvSpPr txBox="1"/>
          <p:nvPr>
            <p:ph idx="1" type="body"/>
          </p:nvPr>
        </p:nvSpPr>
        <p:spPr>
          <a:xfrm>
            <a:off x="685800" y="4400640"/>
            <a:ext cx="5486400" cy="360036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9" name="Google Shape;289;p2:notes"/>
          <p:cNvSpPr/>
          <p:nvPr>
            <p:ph idx="2" type="sldImg"/>
          </p:nvPr>
        </p:nvSpPr>
        <p:spPr>
          <a:xfrm>
            <a:off x="685800" y="1143000"/>
            <a:ext cx="5486400" cy="308592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6" name="Shape 296"/>
        <p:cNvGrpSpPr/>
        <p:nvPr/>
      </p:nvGrpSpPr>
      <p:grpSpPr>
        <a:xfrm>
          <a:off x="0" y="0"/>
          <a:ext cx="0" cy="0"/>
          <a:chOff x="0" y="0"/>
          <a:chExt cx="0" cy="0"/>
        </a:xfrm>
      </p:grpSpPr>
      <p:sp>
        <p:nvSpPr>
          <p:cNvPr id="297" name="Google Shape;297;p3:notes"/>
          <p:cNvSpPr txBox="1"/>
          <p:nvPr>
            <p:ph idx="1" type="body"/>
          </p:nvPr>
        </p:nvSpPr>
        <p:spPr>
          <a:xfrm>
            <a:off x="685800" y="4400640"/>
            <a:ext cx="5486400" cy="360036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8" name="Google Shape;298;p3:notes"/>
          <p:cNvSpPr/>
          <p:nvPr>
            <p:ph idx="2" type="sldImg"/>
          </p:nvPr>
        </p:nvSpPr>
        <p:spPr>
          <a:xfrm>
            <a:off x="685800" y="1143000"/>
            <a:ext cx="5486400" cy="308592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2" name="Shape 302"/>
        <p:cNvGrpSpPr/>
        <p:nvPr/>
      </p:nvGrpSpPr>
      <p:grpSpPr>
        <a:xfrm>
          <a:off x="0" y="0"/>
          <a:ext cx="0" cy="0"/>
          <a:chOff x="0" y="0"/>
          <a:chExt cx="0" cy="0"/>
        </a:xfrm>
      </p:grpSpPr>
      <p:sp>
        <p:nvSpPr>
          <p:cNvPr id="303" name="Google Shape;303;p4:notes"/>
          <p:cNvSpPr/>
          <p:nvPr>
            <p:ph idx="2" type="sldImg"/>
          </p:nvPr>
        </p:nvSpPr>
        <p:spPr>
          <a:xfrm>
            <a:off x="685800" y="1143000"/>
            <a:ext cx="5486400" cy="308592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4" name="Google Shape;304;p4:notes"/>
          <p:cNvSpPr txBox="1"/>
          <p:nvPr>
            <p:ph idx="1" type="body"/>
          </p:nvPr>
        </p:nvSpPr>
        <p:spPr>
          <a:xfrm>
            <a:off x="685800" y="4400640"/>
            <a:ext cx="5486400" cy="360036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0" lang="it-IT" sz="1200" strike="noStrike">
                <a:solidFill>
                  <a:srgbClr val="000000"/>
                </a:solidFill>
                <a:latin typeface="Calibri"/>
                <a:ea typeface="Calibri"/>
                <a:cs typeface="Calibri"/>
                <a:sym typeface="Calibri"/>
              </a:rPr>
              <a:t>In questa fase della discussione l’insegnante fa prima rispondere individualmente e poi, in maniera casuale, domanda ad alcuni studenti di esprimere ad alta voce le loro risposte</a:t>
            </a:r>
            <a:endParaRPr b="0" sz="1200" strike="noStrike">
              <a:latin typeface="Arial"/>
              <a:ea typeface="Arial"/>
              <a:cs typeface="Arial"/>
              <a:sym typeface="Arial"/>
            </a:endParaRPr>
          </a:p>
        </p:txBody>
      </p:sp>
      <p:sp>
        <p:nvSpPr>
          <p:cNvPr id="305" name="Google Shape;305;p4:notes"/>
          <p:cNvSpPr txBox="1"/>
          <p:nvPr/>
        </p:nvSpPr>
        <p:spPr>
          <a:xfrm>
            <a:off x="3884760" y="8685360"/>
            <a:ext cx="2971800" cy="45864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it-IT" sz="1200" u="none" cap="none" strike="noStrike">
                <a:solidFill>
                  <a:srgbClr val="000000"/>
                </a:solidFill>
                <a:latin typeface="Calibri"/>
                <a:ea typeface="Calibri"/>
                <a:cs typeface="Calibri"/>
                <a:sym typeface="Calibri"/>
              </a:rPr>
              <a:t>‹#›</a:t>
            </a:fld>
            <a:endParaRPr b="0" i="0" sz="1200" u="none" cap="none" strike="noStrike">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4" name="Shape 314"/>
        <p:cNvGrpSpPr/>
        <p:nvPr/>
      </p:nvGrpSpPr>
      <p:grpSpPr>
        <a:xfrm>
          <a:off x="0" y="0"/>
          <a:ext cx="0" cy="0"/>
          <a:chOff x="0" y="0"/>
          <a:chExt cx="0" cy="0"/>
        </a:xfrm>
      </p:grpSpPr>
      <p:sp>
        <p:nvSpPr>
          <p:cNvPr id="315" name="Google Shape;315;p5:notes"/>
          <p:cNvSpPr/>
          <p:nvPr>
            <p:ph idx="2" type="sldImg"/>
          </p:nvPr>
        </p:nvSpPr>
        <p:spPr>
          <a:xfrm>
            <a:off x="685800" y="1143000"/>
            <a:ext cx="5486400" cy="308592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6" name="Google Shape;316;p5:notes"/>
          <p:cNvSpPr txBox="1"/>
          <p:nvPr>
            <p:ph idx="1" type="body"/>
          </p:nvPr>
        </p:nvSpPr>
        <p:spPr>
          <a:xfrm>
            <a:off x="685800" y="4400640"/>
            <a:ext cx="5486400" cy="360036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0" lang="it-IT" sz="1200" strike="noStrike">
                <a:solidFill>
                  <a:srgbClr val="000000"/>
                </a:solidFill>
                <a:latin typeface="Calibri"/>
                <a:ea typeface="Calibri"/>
                <a:cs typeface="Calibri"/>
                <a:sym typeface="Calibri"/>
              </a:rPr>
              <a:t>Prima di andare a vedere il punto di vista dell’Istat bisogna spiegare cosa significa capitale umano. Gli studenti, quindi, capiscono che le persone che lavorano in un’impresa sono capitale al pare degli altri fattori produttivi. Tuttavia questo capitale è il più prezioso poiché può essere valorizzato e motivato nel corso del tempo.  Gli studenti devono ascoltare con attenzione quanto andranno a vedere dal momento che poi verrà fatto un gioco con loro per aiutarli a focalizzare le conoscenze acquisite </a:t>
            </a:r>
            <a:endParaRPr b="0" sz="1200" strike="noStrike">
              <a:latin typeface="Arial"/>
              <a:ea typeface="Arial"/>
              <a:cs typeface="Arial"/>
              <a:sym typeface="Arial"/>
            </a:endParaRPr>
          </a:p>
        </p:txBody>
      </p:sp>
      <p:sp>
        <p:nvSpPr>
          <p:cNvPr id="317" name="Google Shape;317;p5:notes"/>
          <p:cNvSpPr txBox="1"/>
          <p:nvPr/>
        </p:nvSpPr>
        <p:spPr>
          <a:xfrm>
            <a:off x="3884760" y="8685360"/>
            <a:ext cx="2971800" cy="45864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it-IT" sz="1200" u="none" cap="none" strike="noStrike">
                <a:solidFill>
                  <a:srgbClr val="000000"/>
                </a:solidFill>
                <a:latin typeface="Calibri"/>
                <a:ea typeface="Calibri"/>
                <a:cs typeface="Calibri"/>
                <a:sym typeface="Calibri"/>
              </a:rPr>
              <a:t>‹#›</a:t>
            </a:fld>
            <a:endParaRPr b="0" i="0" sz="1200" u="none" cap="none" strike="noStrike">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3" name="Shape 323"/>
        <p:cNvGrpSpPr/>
        <p:nvPr/>
      </p:nvGrpSpPr>
      <p:grpSpPr>
        <a:xfrm>
          <a:off x="0" y="0"/>
          <a:ext cx="0" cy="0"/>
          <a:chOff x="0" y="0"/>
          <a:chExt cx="0" cy="0"/>
        </a:xfrm>
      </p:grpSpPr>
      <p:sp>
        <p:nvSpPr>
          <p:cNvPr id="324" name="Google Shape;324;p6:notes"/>
          <p:cNvSpPr txBox="1"/>
          <p:nvPr>
            <p:ph idx="1" type="body"/>
          </p:nvPr>
        </p:nvSpPr>
        <p:spPr>
          <a:xfrm>
            <a:off x="685800" y="4400640"/>
            <a:ext cx="5486400" cy="360036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5" name="Google Shape;325;p6:notes"/>
          <p:cNvSpPr/>
          <p:nvPr>
            <p:ph idx="2" type="sldImg"/>
          </p:nvPr>
        </p:nvSpPr>
        <p:spPr>
          <a:xfrm>
            <a:off x="685800" y="1143000"/>
            <a:ext cx="5486400" cy="308592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1" name="Shape 331"/>
        <p:cNvGrpSpPr/>
        <p:nvPr/>
      </p:nvGrpSpPr>
      <p:grpSpPr>
        <a:xfrm>
          <a:off x="0" y="0"/>
          <a:ext cx="0" cy="0"/>
          <a:chOff x="0" y="0"/>
          <a:chExt cx="0" cy="0"/>
        </a:xfrm>
      </p:grpSpPr>
      <p:sp>
        <p:nvSpPr>
          <p:cNvPr id="332" name="Google Shape;332;p7:notes"/>
          <p:cNvSpPr/>
          <p:nvPr>
            <p:ph idx="2" type="sldImg"/>
          </p:nvPr>
        </p:nvSpPr>
        <p:spPr>
          <a:xfrm>
            <a:off x="685800" y="1143000"/>
            <a:ext cx="5486400" cy="308592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33" name="Google Shape;333;p7:notes"/>
          <p:cNvSpPr txBox="1"/>
          <p:nvPr>
            <p:ph idx="1" type="body"/>
          </p:nvPr>
        </p:nvSpPr>
        <p:spPr>
          <a:xfrm>
            <a:off x="685800" y="4400640"/>
            <a:ext cx="5486400" cy="360036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b="0" sz="2000" strike="noStrike">
              <a:latin typeface="Arial"/>
              <a:ea typeface="Arial"/>
              <a:cs typeface="Arial"/>
              <a:sym typeface="Arial"/>
            </a:endParaRPr>
          </a:p>
        </p:txBody>
      </p:sp>
      <p:sp>
        <p:nvSpPr>
          <p:cNvPr id="334" name="Google Shape;334;p7:notes"/>
          <p:cNvSpPr txBox="1"/>
          <p:nvPr/>
        </p:nvSpPr>
        <p:spPr>
          <a:xfrm>
            <a:off x="3884760" y="8685360"/>
            <a:ext cx="2971800" cy="45864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it-IT" sz="1200" u="none" cap="none" strike="noStrike">
                <a:solidFill>
                  <a:srgbClr val="000000"/>
                </a:solidFill>
                <a:latin typeface="Calibri"/>
                <a:ea typeface="Calibri"/>
                <a:cs typeface="Calibri"/>
                <a:sym typeface="Calibri"/>
              </a:rPr>
              <a:t>‹#›</a:t>
            </a:fld>
            <a:endParaRPr b="0" i="0" sz="1200" u="none" cap="none" strike="noStrike">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0" name="Shape 340"/>
        <p:cNvGrpSpPr/>
        <p:nvPr/>
      </p:nvGrpSpPr>
      <p:grpSpPr>
        <a:xfrm>
          <a:off x="0" y="0"/>
          <a:ext cx="0" cy="0"/>
          <a:chOff x="0" y="0"/>
          <a:chExt cx="0" cy="0"/>
        </a:xfrm>
      </p:grpSpPr>
      <p:sp>
        <p:nvSpPr>
          <p:cNvPr id="341" name="Google Shape;341;p8:notes"/>
          <p:cNvSpPr txBox="1"/>
          <p:nvPr>
            <p:ph idx="1" type="body"/>
          </p:nvPr>
        </p:nvSpPr>
        <p:spPr>
          <a:xfrm>
            <a:off x="685800" y="4400640"/>
            <a:ext cx="5486400" cy="360036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2" name="Google Shape;342;p8:notes"/>
          <p:cNvSpPr/>
          <p:nvPr>
            <p:ph idx="2" type="sldImg"/>
          </p:nvPr>
        </p:nvSpPr>
        <p:spPr>
          <a:xfrm>
            <a:off x="685800" y="1143000"/>
            <a:ext cx="5486400" cy="308592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7" name="Shape 347"/>
        <p:cNvGrpSpPr/>
        <p:nvPr/>
      </p:nvGrpSpPr>
      <p:grpSpPr>
        <a:xfrm>
          <a:off x="0" y="0"/>
          <a:ext cx="0" cy="0"/>
          <a:chOff x="0" y="0"/>
          <a:chExt cx="0" cy="0"/>
        </a:xfrm>
      </p:grpSpPr>
      <p:sp>
        <p:nvSpPr>
          <p:cNvPr id="348" name="Google Shape;348;p9:notes"/>
          <p:cNvSpPr txBox="1"/>
          <p:nvPr>
            <p:ph idx="1" type="body"/>
          </p:nvPr>
        </p:nvSpPr>
        <p:spPr>
          <a:xfrm>
            <a:off x="685800" y="4400640"/>
            <a:ext cx="5486400" cy="360036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9" name="Google Shape;349;p9:notes"/>
          <p:cNvSpPr/>
          <p:nvPr>
            <p:ph idx="2" type="sldImg"/>
          </p:nvPr>
        </p:nvSpPr>
        <p:spPr>
          <a:xfrm>
            <a:off x="685800" y="1143000"/>
            <a:ext cx="5486400" cy="308592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15"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45" name="Shape 45"/>
        <p:cNvGrpSpPr/>
        <p:nvPr/>
      </p:nvGrpSpPr>
      <p:grpSpPr>
        <a:xfrm>
          <a:off x="0" y="0"/>
          <a:ext cx="0" cy="0"/>
          <a:chOff x="0" y="0"/>
          <a:chExt cx="0" cy="0"/>
        </a:xfrm>
      </p:grpSpPr>
      <p:sp>
        <p:nvSpPr>
          <p:cNvPr id="46" name="Google Shape;46;p11"/>
          <p:cNvSpPr txBox="1"/>
          <p:nvPr>
            <p:ph type="title"/>
          </p:nvPr>
        </p:nvSpPr>
        <p:spPr>
          <a:xfrm>
            <a:off x="838080" y="365040"/>
            <a:ext cx="10515600" cy="1325520"/>
          </a:xfrm>
          <a:prstGeom prst="rect">
            <a:avLst/>
          </a:prstGeom>
          <a:noFill/>
          <a:ln>
            <a:noFill/>
          </a:ln>
        </p:spPr>
        <p:txBody>
          <a:bodyPr anchorCtr="1"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1"/>
          <p:cNvSpPr txBox="1"/>
          <p:nvPr>
            <p:ph idx="1" type="body"/>
          </p:nvPr>
        </p:nvSpPr>
        <p:spPr>
          <a:xfrm>
            <a:off x="609480" y="160452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8" name="Google Shape;48;p11"/>
          <p:cNvSpPr txBox="1"/>
          <p:nvPr>
            <p:ph idx="2"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49" name="Shape 49"/>
        <p:cNvGrpSpPr/>
        <p:nvPr/>
      </p:nvGrpSpPr>
      <p:grpSpPr>
        <a:xfrm>
          <a:off x="0" y="0"/>
          <a:ext cx="0" cy="0"/>
          <a:chOff x="0" y="0"/>
          <a:chExt cx="0" cy="0"/>
        </a:xfrm>
      </p:grpSpPr>
      <p:sp>
        <p:nvSpPr>
          <p:cNvPr id="50" name="Google Shape;50;p12"/>
          <p:cNvSpPr txBox="1"/>
          <p:nvPr>
            <p:ph type="title"/>
          </p:nvPr>
        </p:nvSpPr>
        <p:spPr>
          <a:xfrm>
            <a:off x="838080" y="365040"/>
            <a:ext cx="10515600" cy="1325520"/>
          </a:xfrm>
          <a:prstGeom prst="rect">
            <a:avLst/>
          </a:prstGeom>
          <a:noFill/>
          <a:ln>
            <a:noFill/>
          </a:ln>
        </p:spPr>
        <p:txBody>
          <a:bodyPr anchorCtr="1"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2"/>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2" name="Google Shape;52;p12"/>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3" name="Google Shape;53;p12"/>
          <p:cNvSpPr txBox="1"/>
          <p:nvPr>
            <p:ph idx="3"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4" name="Google Shape;54;p12"/>
          <p:cNvSpPr txBox="1"/>
          <p:nvPr>
            <p:ph idx="4"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55" name="Shape 55"/>
        <p:cNvGrpSpPr/>
        <p:nvPr/>
      </p:nvGrpSpPr>
      <p:grpSpPr>
        <a:xfrm>
          <a:off x="0" y="0"/>
          <a:ext cx="0" cy="0"/>
          <a:chOff x="0" y="0"/>
          <a:chExt cx="0" cy="0"/>
        </a:xfrm>
      </p:grpSpPr>
      <p:sp>
        <p:nvSpPr>
          <p:cNvPr id="56" name="Google Shape;56;p13"/>
          <p:cNvSpPr txBox="1"/>
          <p:nvPr>
            <p:ph type="title"/>
          </p:nvPr>
        </p:nvSpPr>
        <p:spPr>
          <a:xfrm>
            <a:off x="838080" y="365040"/>
            <a:ext cx="10515600" cy="1325520"/>
          </a:xfrm>
          <a:prstGeom prst="rect">
            <a:avLst/>
          </a:prstGeom>
          <a:noFill/>
          <a:ln>
            <a:noFill/>
          </a:ln>
        </p:spPr>
        <p:txBody>
          <a:bodyPr anchorCtr="1"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3"/>
          <p:cNvSpPr txBox="1"/>
          <p:nvPr>
            <p:ph idx="1" type="body"/>
          </p:nvPr>
        </p:nvSpPr>
        <p:spPr>
          <a:xfrm>
            <a:off x="609480" y="160452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8" name="Google Shape;58;p13"/>
          <p:cNvSpPr txBox="1"/>
          <p:nvPr>
            <p:ph idx="2" type="body"/>
          </p:nvPr>
        </p:nvSpPr>
        <p:spPr>
          <a:xfrm>
            <a:off x="4319640" y="160452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9" name="Google Shape;59;p13"/>
          <p:cNvSpPr txBox="1"/>
          <p:nvPr>
            <p:ph idx="3" type="body"/>
          </p:nvPr>
        </p:nvSpPr>
        <p:spPr>
          <a:xfrm>
            <a:off x="8029800" y="160452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0" name="Google Shape;60;p13"/>
          <p:cNvSpPr txBox="1"/>
          <p:nvPr>
            <p:ph idx="4" type="body"/>
          </p:nvPr>
        </p:nvSpPr>
        <p:spPr>
          <a:xfrm>
            <a:off x="609480" y="368208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1" name="Google Shape;61;p13"/>
          <p:cNvSpPr txBox="1"/>
          <p:nvPr>
            <p:ph idx="5" type="body"/>
          </p:nvPr>
        </p:nvSpPr>
        <p:spPr>
          <a:xfrm>
            <a:off x="4319640" y="368208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2" name="Google Shape;62;p13"/>
          <p:cNvSpPr txBox="1"/>
          <p:nvPr>
            <p:ph idx="6" type="body"/>
          </p:nvPr>
        </p:nvSpPr>
        <p:spPr>
          <a:xfrm>
            <a:off x="8029800" y="368208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70" name="Shape 70"/>
        <p:cNvGrpSpPr/>
        <p:nvPr/>
      </p:nvGrpSpPr>
      <p:grpSpPr>
        <a:xfrm>
          <a:off x="0" y="0"/>
          <a:ext cx="0" cy="0"/>
          <a:chOff x="0" y="0"/>
          <a:chExt cx="0" cy="0"/>
        </a:xfrm>
      </p:grpSpPr>
      <p:sp>
        <p:nvSpPr>
          <p:cNvPr id="71" name="Google Shape;71;p15"/>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5"/>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3" name="Google Shape;73;p15"/>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4" name="Google Shape;74;p15"/>
          <p:cNvSpPr txBox="1"/>
          <p:nvPr>
            <p:ph idx="3"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5" name="Google Shape;75;p15"/>
          <p:cNvSpPr txBox="1"/>
          <p:nvPr>
            <p:ph idx="4"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76" name="Shape 76"/>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77" name="Shape 77"/>
        <p:cNvGrpSpPr/>
        <p:nvPr/>
      </p:nvGrpSpPr>
      <p:grpSpPr>
        <a:xfrm>
          <a:off x="0" y="0"/>
          <a:ext cx="0" cy="0"/>
          <a:chOff x="0" y="0"/>
          <a:chExt cx="0" cy="0"/>
        </a:xfrm>
      </p:grpSpPr>
      <p:sp>
        <p:nvSpPr>
          <p:cNvPr id="78" name="Google Shape;78;p17"/>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7"/>
          <p:cNvSpPr txBox="1"/>
          <p:nvPr>
            <p:ph idx="1" type="subTitle"/>
          </p:nvPr>
        </p:nvSpPr>
        <p:spPr>
          <a:xfrm>
            <a:off x="609480" y="1604520"/>
            <a:ext cx="10972440" cy="39772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80" name="Shape 80"/>
        <p:cNvGrpSpPr/>
        <p:nvPr/>
      </p:nvGrpSpPr>
      <p:grpSpPr>
        <a:xfrm>
          <a:off x="0" y="0"/>
          <a:ext cx="0" cy="0"/>
          <a:chOff x="0" y="0"/>
          <a:chExt cx="0" cy="0"/>
        </a:xfrm>
      </p:grpSpPr>
      <p:sp>
        <p:nvSpPr>
          <p:cNvPr id="81" name="Google Shape;81;p18"/>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8"/>
          <p:cNvSpPr txBox="1"/>
          <p:nvPr>
            <p:ph idx="1" type="body"/>
          </p:nvPr>
        </p:nvSpPr>
        <p:spPr>
          <a:xfrm>
            <a:off x="609480" y="1604520"/>
            <a:ext cx="1097244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83" name="Shape 83"/>
        <p:cNvGrpSpPr/>
        <p:nvPr/>
      </p:nvGrpSpPr>
      <p:grpSpPr>
        <a:xfrm>
          <a:off x="0" y="0"/>
          <a:ext cx="0" cy="0"/>
          <a:chOff x="0" y="0"/>
          <a:chExt cx="0" cy="0"/>
        </a:xfrm>
      </p:grpSpPr>
      <p:sp>
        <p:nvSpPr>
          <p:cNvPr id="84" name="Google Shape;84;p19"/>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9"/>
          <p:cNvSpPr txBox="1"/>
          <p:nvPr>
            <p:ph idx="1" type="body"/>
          </p:nvPr>
        </p:nvSpPr>
        <p:spPr>
          <a:xfrm>
            <a:off x="60948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6" name="Google Shape;86;p19"/>
          <p:cNvSpPr txBox="1"/>
          <p:nvPr>
            <p:ph idx="2" type="body"/>
          </p:nvPr>
        </p:nvSpPr>
        <p:spPr>
          <a:xfrm>
            <a:off x="623196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87" name="Shape 87"/>
        <p:cNvGrpSpPr/>
        <p:nvPr/>
      </p:nvGrpSpPr>
      <p:grpSpPr>
        <a:xfrm>
          <a:off x="0" y="0"/>
          <a:ext cx="0" cy="0"/>
          <a:chOff x="0" y="0"/>
          <a:chExt cx="0" cy="0"/>
        </a:xfrm>
      </p:grpSpPr>
      <p:sp>
        <p:nvSpPr>
          <p:cNvPr id="88" name="Google Shape;88;p20"/>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89" name="Shape 89"/>
        <p:cNvGrpSpPr/>
        <p:nvPr/>
      </p:nvGrpSpPr>
      <p:grpSpPr>
        <a:xfrm>
          <a:off x="0" y="0"/>
          <a:ext cx="0" cy="0"/>
          <a:chOff x="0" y="0"/>
          <a:chExt cx="0" cy="0"/>
        </a:xfrm>
      </p:grpSpPr>
      <p:sp>
        <p:nvSpPr>
          <p:cNvPr id="90" name="Google Shape;90;p21"/>
          <p:cNvSpPr txBox="1"/>
          <p:nvPr>
            <p:ph idx="1" type="subTitle"/>
          </p:nvPr>
        </p:nvSpPr>
        <p:spPr>
          <a:xfrm>
            <a:off x="838080" y="365040"/>
            <a:ext cx="10515600" cy="61455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16" name="Shape 16"/>
        <p:cNvGrpSpPr/>
        <p:nvPr/>
      </p:nvGrpSpPr>
      <p:grpSpPr>
        <a:xfrm>
          <a:off x="0" y="0"/>
          <a:ext cx="0" cy="0"/>
          <a:chOff x="0" y="0"/>
          <a:chExt cx="0" cy="0"/>
        </a:xfrm>
      </p:grpSpPr>
      <p:sp>
        <p:nvSpPr>
          <p:cNvPr id="17" name="Google Shape;17;p3"/>
          <p:cNvSpPr txBox="1"/>
          <p:nvPr>
            <p:ph type="title"/>
          </p:nvPr>
        </p:nvSpPr>
        <p:spPr>
          <a:xfrm>
            <a:off x="838080" y="365040"/>
            <a:ext cx="10515600" cy="1325520"/>
          </a:xfrm>
          <a:prstGeom prst="rect">
            <a:avLst/>
          </a:prstGeom>
          <a:noFill/>
          <a:ln>
            <a:noFill/>
          </a:ln>
        </p:spPr>
        <p:txBody>
          <a:bodyPr anchorCtr="1"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3"/>
          <p:cNvSpPr txBox="1"/>
          <p:nvPr>
            <p:ph idx="1" type="subTitle"/>
          </p:nvPr>
        </p:nvSpPr>
        <p:spPr>
          <a:xfrm>
            <a:off x="609480" y="1604520"/>
            <a:ext cx="10972440" cy="39772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91" name="Shape 91"/>
        <p:cNvGrpSpPr/>
        <p:nvPr/>
      </p:nvGrpSpPr>
      <p:grpSpPr>
        <a:xfrm>
          <a:off x="0" y="0"/>
          <a:ext cx="0" cy="0"/>
          <a:chOff x="0" y="0"/>
          <a:chExt cx="0" cy="0"/>
        </a:xfrm>
      </p:grpSpPr>
      <p:sp>
        <p:nvSpPr>
          <p:cNvPr id="92" name="Google Shape;92;p22"/>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2"/>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4" name="Google Shape;94;p22"/>
          <p:cNvSpPr txBox="1"/>
          <p:nvPr>
            <p:ph idx="2" type="body"/>
          </p:nvPr>
        </p:nvSpPr>
        <p:spPr>
          <a:xfrm>
            <a:off x="623196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5" name="Google Shape;95;p22"/>
          <p:cNvSpPr txBox="1"/>
          <p:nvPr>
            <p:ph idx="3"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96" name="Shape 96"/>
        <p:cNvGrpSpPr/>
        <p:nvPr/>
      </p:nvGrpSpPr>
      <p:grpSpPr>
        <a:xfrm>
          <a:off x="0" y="0"/>
          <a:ext cx="0" cy="0"/>
          <a:chOff x="0" y="0"/>
          <a:chExt cx="0" cy="0"/>
        </a:xfrm>
      </p:grpSpPr>
      <p:sp>
        <p:nvSpPr>
          <p:cNvPr id="97" name="Google Shape;97;p23"/>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3"/>
          <p:cNvSpPr txBox="1"/>
          <p:nvPr>
            <p:ph idx="1" type="body"/>
          </p:nvPr>
        </p:nvSpPr>
        <p:spPr>
          <a:xfrm>
            <a:off x="60948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9" name="Google Shape;99;p23"/>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0" name="Google Shape;100;p23"/>
          <p:cNvSpPr txBox="1"/>
          <p:nvPr>
            <p:ph idx="3"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101" name="Shape 101"/>
        <p:cNvGrpSpPr/>
        <p:nvPr/>
      </p:nvGrpSpPr>
      <p:grpSpPr>
        <a:xfrm>
          <a:off x="0" y="0"/>
          <a:ext cx="0" cy="0"/>
          <a:chOff x="0" y="0"/>
          <a:chExt cx="0" cy="0"/>
        </a:xfrm>
      </p:grpSpPr>
      <p:sp>
        <p:nvSpPr>
          <p:cNvPr id="102" name="Google Shape;102;p24"/>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24"/>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4" name="Google Shape;104;p24"/>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5" name="Google Shape;105;p24"/>
          <p:cNvSpPr txBox="1"/>
          <p:nvPr>
            <p:ph idx="3"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106" name="Shape 106"/>
        <p:cNvGrpSpPr/>
        <p:nvPr/>
      </p:nvGrpSpPr>
      <p:grpSpPr>
        <a:xfrm>
          <a:off x="0" y="0"/>
          <a:ext cx="0" cy="0"/>
          <a:chOff x="0" y="0"/>
          <a:chExt cx="0" cy="0"/>
        </a:xfrm>
      </p:grpSpPr>
      <p:sp>
        <p:nvSpPr>
          <p:cNvPr id="107" name="Google Shape;107;p25"/>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25"/>
          <p:cNvSpPr txBox="1"/>
          <p:nvPr>
            <p:ph idx="1" type="body"/>
          </p:nvPr>
        </p:nvSpPr>
        <p:spPr>
          <a:xfrm>
            <a:off x="609480" y="160452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9" name="Google Shape;109;p25"/>
          <p:cNvSpPr txBox="1"/>
          <p:nvPr>
            <p:ph idx="2"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110" name="Shape 110"/>
        <p:cNvGrpSpPr/>
        <p:nvPr/>
      </p:nvGrpSpPr>
      <p:grpSpPr>
        <a:xfrm>
          <a:off x="0" y="0"/>
          <a:ext cx="0" cy="0"/>
          <a:chOff x="0" y="0"/>
          <a:chExt cx="0" cy="0"/>
        </a:xfrm>
      </p:grpSpPr>
      <p:sp>
        <p:nvSpPr>
          <p:cNvPr id="111" name="Google Shape;111;p26"/>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26"/>
          <p:cNvSpPr txBox="1"/>
          <p:nvPr>
            <p:ph idx="1" type="body"/>
          </p:nvPr>
        </p:nvSpPr>
        <p:spPr>
          <a:xfrm>
            <a:off x="609480" y="160452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3" name="Google Shape;113;p26"/>
          <p:cNvSpPr txBox="1"/>
          <p:nvPr>
            <p:ph idx="2" type="body"/>
          </p:nvPr>
        </p:nvSpPr>
        <p:spPr>
          <a:xfrm>
            <a:off x="4319640" y="160452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4" name="Google Shape;114;p26"/>
          <p:cNvSpPr txBox="1"/>
          <p:nvPr>
            <p:ph idx="3" type="body"/>
          </p:nvPr>
        </p:nvSpPr>
        <p:spPr>
          <a:xfrm>
            <a:off x="8029800" y="160452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5" name="Google Shape;115;p26"/>
          <p:cNvSpPr txBox="1"/>
          <p:nvPr>
            <p:ph idx="4" type="body"/>
          </p:nvPr>
        </p:nvSpPr>
        <p:spPr>
          <a:xfrm>
            <a:off x="609480" y="368208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6" name="Google Shape;116;p26"/>
          <p:cNvSpPr txBox="1"/>
          <p:nvPr>
            <p:ph idx="5" type="body"/>
          </p:nvPr>
        </p:nvSpPr>
        <p:spPr>
          <a:xfrm>
            <a:off x="4319640" y="368208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7" name="Google Shape;117;p26"/>
          <p:cNvSpPr txBox="1"/>
          <p:nvPr>
            <p:ph idx="6" type="body"/>
          </p:nvPr>
        </p:nvSpPr>
        <p:spPr>
          <a:xfrm>
            <a:off x="8029800" y="368208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124" name="Shape 124"/>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125" name="Shape 125"/>
        <p:cNvGrpSpPr/>
        <p:nvPr/>
      </p:nvGrpSpPr>
      <p:grpSpPr>
        <a:xfrm>
          <a:off x="0" y="0"/>
          <a:ext cx="0" cy="0"/>
          <a:chOff x="0" y="0"/>
          <a:chExt cx="0" cy="0"/>
        </a:xfrm>
      </p:grpSpPr>
      <p:sp>
        <p:nvSpPr>
          <p:cNvPr id="126" name="Google Shape;126;p29"/>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29"/>
          <p:cNvSpPr txBox="1"/>
          <p:nvPr>
            <p:ph idx="1" type="subTitle"/>
          </p:nvPr>
        </p:nvSpPr>
        <p:spPr>
          <a:xfrm>
            <a:off x="609480" y="1604520"/>
            <a:ext cx="10972440" cy="39772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128" name="Shape 128"/>
        <p:cNvGrpSpPr/>
        <p:nvPr/>
      </p:nvGrpSpPr>
      <p:grpSpPr>
        <a:xfrm>
          <a:off x="0" y="0"/>
          <a:ext cx="0" cy="0"/>
          <a:chOff x="0" y="0"/>
          <a:chExt cx="0" cy="0"/>
        </a:xfrm>
      </p:grpSpPr>
      <p:sp>
        <p:nvSpPr>
          <p:cNvPr id="129" name="Google Shape;129;p30"/>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30"/>
          <p:cNvSpPr txBox="1"/>
          <p:nvPr>
            <p:ph idx="1" type="body"/>
          </p:nvPr>
        </p:nvSpPr>
        <p:spPr>
          <a:xfrm>
            <a:off x="609480" y="1604520"/>
            <a:ext cx="1097244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131" name="Shape 131"/>
        <p:cNvGrpSpPr/>
        <p:nvPr/>
      </p:nvGrpSpPr>
      <p:grpSpPr>
        <a:xfrm>
          <a:off x="0" y="0"/>
          <a:ext cx="0" cy="0"/>
          <a:chOff x="0" y="0"/>
          <a:chExt cx="0" cy="0"/>
        </a:xfrm>
      </p:grpSpPr>
      <p:sp>
        <p:nvSpPr>
          <p:cNvPr id="132" name="Google Shape;132;p31"/>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31"/>
          <p:cNvSpPr txBox="1"/>
          <p:nvPr>
            <p:ph idx="1" type="body"/>
          </p:nvPr>
        </p:nvSpPr>
        <p:spPr>
          <a:xfrm>
            <a:off x="60948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34" name="Google Shape;134;p31"/>
          <p:cNvSpPr txBox="1"/>
          <p:nvPr>
            <p:ph idx="2" type="body"/>
          </p:nvPr>
        </p:nvSpPr>
        <p:spPr>
          <a:xfrm>
            <a:off x="623196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35" name="Shape 135"/>
        <p:cNvGrpSpPr/>
        <p:nvPr/>
      </p:nvGrpSpPr>
      <p:grpSpPr>
        <a:xfrm>
          <a:off x="0" y="0"/>
          <a:ext cx="0" cy="0"/>
          <a:chOff x="0" y="0"/>
          <a:chExt cx="0" cy="0"/>
        </a:xfrm>
      </p:grpSpPr>
      <p:sp>
        <p:nvSpPr>
          <p:cNvPr id="136" name="Google Shape;136;p32"/>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19" name="Shape 19"/>
        <p:cNvGrpSpPr/>
        <p:nvPr/>
      </p:nvGrpSpPr>
      <p:grpSpPr>
        <a:xfrm>
          <a:off x="0" y="0"/>
          <a:ext cx="0" cy="0"/>
          <a:chOff x="0" y="0"/>
          <a:chExt cx="0" cy="0"/>
        </a:xfrm>
      </p:grpSpPr>
      <p:sp>
        <p:nvSpPr>
          <p:cNvPr id="20" name="Google Shape;20;p4"/>
          <p:cNvSpPr txBox="1"/>
          <p:nvPr>
            <p:ph type="title"/>
          </p:nvPr>
        </p:nvSpPr>
        <p:spPr>
          <a:xfrm>
            <a:off x="838080" y="365040"/>
            <a:ext cx="10515600" cy="1325520"/>
          </a:xfrm>
          <a:prstGeom prst="rect">
            <a:avLst/>
          </a:prstGeom>
          <a:noFill/>
          <a:ln>
            <a:noFill/>
          </a:ln>
        </p:spPr>
        <p:txBody>
          <a:bodyPr anchorCtr="1"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 type="body"/>
          </p:nvPr>
        </p:nvSpPr>
        <p:spPr>
          <a:xfrm>
            <a:off x="609480" y="1604520"/>
            <a:ext cx="1097244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137" name="Shape 137"/>
        <p:cNvGrpSpPr/>
        <p:nvPr/>
      </p:nvGrpSpPr>
      <p:grpSpPr>
        <a:xfrm>
          <a:off x="0" y="0"/>
          <a:ext cx="0" cy="0"/>
          <a:chOff x="0" y="0"/>
          <a:chExt cx="0" cy="0"/>
        </a:xfrm>
      </p:grpSpPr>
      <p:sp>
        <p:nvSpPr>
          <p:cNvPr id="138" name="Google Shape;138;p33"/>
          <p:cNvSpPr txBox="1"/>
          <p:nvPr>
            <p:ph idx="1" type="subTitle"/>
          </p:nvPr>
        </p:nvSpPr>
        <p:spPr>
          <a:xfrm>
            <a:off x="838080" y="365040"/>
            <a:ext cx="10515600" cy="61455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139" name="Shape 139"/>
        <p:cNvGrpSpPr/>
        <p:nvPr/>
      </p:nvGrpSpPr>
      <p:grpSpPr>
        <a:xfrm>
          <a:off x="0" y="0"/>
          <a:ext cx="0" cy="0"/>
          <a:chOff x="0" y="0"/>
          <a:chExt cx="0" cy="0"/>
        </a:xfrm>
      </p:grpSpPr>
      <p:sp>
        <p:nvSpPr>
          <p:cNvPr id="140" name="Google Shape;140;p34"/>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34"/>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2" name="Google Shape;142;p34"/>
          <p:cNvSpPr txBox="1"/>
          <p:nvPr>
            <p:ph idx="2" type="body"/>
          </p:nvPr>
        </p:nvSpPr>
        <p:spPr>
          <a:xfrm>
            <a:off x="623196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3" name="Google Shape;143;p34"/>
          <p:cNvSpPr txBox="1"/>
          <p:nvPr>
            <p:ph idx="3"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144" name="Shape 144"/>
        <p:cNvGrpSpPr/>
        <p:nvPr/>
      </p:nvGrpSpPr>
      <p:grpSpPr>
        <a:xfrm>
          <a:off x="0" y="0"/>
          <a:ext cx="0" cy="0"/>
          <a:chOff x="0" y="0"/>
          <a:chExt cx="0" cy="0"/>
        </a:xfrm>
      </p:grpSpPr>
      <p:sp>
        <p:nvSpPr>
          <p:cNvPr id="145" name="Google Shape;145;p35"/>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p35"/>
          <p:cNvSpPr txBox="1"/>
          <p:nvPr>
            <p:ph idx="1" type="body"/>
          </p:nvPr>
        </p:nvSpPr>
        <p:spPr>
          <a:xfrm>
            <a:off x="60948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7" name="Google Shape;147;p35"/>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8" name="Google Shape;148;p35"/>
          <p:cNvSpPr txBox="1"/>
          <p:nvPr>
            <p:ph idx="3"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149" name="Shape 149"/>
        <p:cNvGrpSpPr/>
        <p:nvPr/>
      </p:nvGrpSpPr>
      <p:grpSpPr>
        <a:xfrm>
          <a:off x="0" y="0"/>
          <a:ext cx="0" cy="0"/>
          <a:chOff x="0" y="0"/>
          <a:chExt cx="0" cy="0"/>
        </a:xfrm>
      </p:grpSpPr>
      <p:sp>
        <p:nvSpPr>
          <p:cNvPr id="150" name="Google Shape;150;p36"/>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36"/>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2" name="Google Shape;152;p36"/>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3" name="Google Shape;153;p36"/>
          <p:cNvSpPr txBox="1"/>
          <p:nvPr>
            <p:ph idx="3"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154" name="Shape 154"/>
        <p:cNvGrpSpPr/>
        <p:nvPr/>
      </p:nvGrpSpPr>
      <p:grpSpPr>
        <a:xfrm>
          <a:off x="0" y="0"/>
          <a:ext cx="0" cy="0"/>
          <a:chOff x="0" y="0"/>
          <a:chExt cx="0" cy="0"/>
        </a:xfrm>
      </p:grpSpPr>
      <p:sp>
        <p:nvSpPr>
          <p:cNvPr id="155" name="Google Shape;155;p37"/>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6" name="Google Shape;156;p37"/>
          <p:cNvSpPr txBox="1"/>
          <p:nvPr>
            <p:ph idx="1" type="body"/>
          </p:nvPr>
        </p:nvSpPr>
        <p:spPr>
          <a:xfrm>
            <a:off x="609480" y="160452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7" name="Google Shape;157;p37"/>
          <p:cNvSpPr txBox="1"/>
          <p:nvPr>
            <p:ph idx="2"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158" name="Shape 158"/>
        <p:cNvGrpSpPr/>
        <p:nvPr/>
      </p:nvGrpSpPr>
      <p:grpSpPr>
        <a:xfrm>
          <a:off x="0" y="0"/>
          <a:ext cx="0" cy="0"/>
          <a:chOff x="0" y="0"/>
          <a:chExt cx="0" cy="0"/>
        </a:xfrm>
      </p:grpSpPr>
      <p:sp>
        <p:nvSpPr>
          <p:cNvPr id="159" name="Google Shape;159;p38"/>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0" name="Google Shape;160;p38"/>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1" name="Google Shape;161;p38"/>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2" name="Google Shape;162;p38"/>
          <p:cNvSpPr txBox="1"/>
          <p:nvPr>
            <p:ph idx="3"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3" name="Google Shape;163;p38"/>
          <p:cNvSpPr txBox="1"/>
          <p:nvPr>
            <p:ph idx="4"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164" name="Shape 164"/>
        <p:cNvGrpSpPr/>
        <p:nvPr/>
      </p:nvGrpSpPr>
      <p:grpSpPr>
        <a:xfrm>
          <a:off x="0" y="0"/>
          <a:ext cx="0" cy="0"/>
          <a:chOff x="0" y="0"/>
          <a:chExt cx="0" cy="0"/>
        </a:xfrm>
      </p:grpSpPr>
      <p:sp>
        <p:nvSpPr>
          <p:cNvPr id="165" name="Google Shape;165;p39"/>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6" name="Google Shape;166;p39"/>
          <p:cNvSpPr txBox="1"/>
          <p:nvPr>
            <p:ph idx="1" type="body"/>
          </p:nvPr>
        </p:nvSpPr>
        <p:spPr>
          <a:xfrm>
            <a:off x="609480" y="160452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7" name="Google Shape;167;p39"/>
          <p:cNvSpPr txBox="1"/>
          <p:nvPr>
            <p:ph idx="2" type="body"/>
          </p:nvPr>
        </p:nvSpPr>
        <p:spPr>
          <a:xfrm>
            <a:off x="4319640" y="160452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8" name="Google Shape;168;p39"/>
          <p:cNvSpPr txBox="1"/>
          <p:nvPr>
            <p:ph idx="3" type="body"/>
          </p:nvPr>
        </p:nvSpPr>
        <p:spPr>
          <a:xfrm>
            <a:off x="8029800" y="160452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9" name="Google Shape;169;p39"/>
          <p:cNvSpPr txBox="1"/>
          <p:nvPr>
            <p:ph idx="4" type="body"/>
          </p:nvPr>
        </p:nvSpPr>
        <p:spPr>
          <a:xfrm>
            <a:off x="609480" y="368208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70" name="Google Shape;170;p39"/>
          <p:cNvSpPr txBox="1"/>
          <p:nvPr>
            <p:ph idx="5" type="body"/>
          </p:nvPr>
        </p:nvSpPr>
        <p:spPr>
          <a:xfrm>
            <a:off x="4319640" y="368208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71" name="Google Shape;171;p39"/>
          <p:cNvSpPr txBox="1"/>
          <p:nvPr>
            <p:ph idx="6" type="body"/>
          </p:nvPr>
        </p:nvSpPr>
        <p:spPr>
          <a:xfrm>
            <a:off x="8029800" y="368208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178" name="Shape 178"/>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179" name="Shape 179"/>
        <p:cNvGrpSpPr/>
        <p:nvPr/>
      </p:nvGrpSpPr>
      <p:grpSpPr>
        <a:xfrm>
          <a:off x="0" y="0"/>
          <a:ext cx="0" cy="0"/>
          <a:chOff x="0" y="0"/>
          <a:chExt cx="0" cy="0"/>
        </a:xfrm>
      </p:grpSpPr>
      <p:sp>
        <p:nvSpPr>
          <p:cNvPr id="180" name="Google Shape;180;p42"/>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1" name="Google Shape;181;p42"/>
          <p:cNvSpPr txBox="1"/>
          <p:nvPr>
            <p:ph idx="1" type="subTitle"/>
          </p:nvPr>
        </p:nvSpPr>
        <p:spPr>
          <a:xfrm>
            <a:off x="609480" y="1604520"/>
            <a:ext cx="10972440" cy="39772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182" name="Shape 182"/>
        <p:cNvGrpSpPr/>
        <p:nvPr/>
      </p:nvGrpSpPr>
      <p:grpSpPr>
        <a:xfrm>
          <a:off x="0" y="0"/>
          <a:ext cx="0" cy="0"/>
          <a:chOff x="0" y="0"/>
          <a:chExt cx="0" cy="0"/>
        </a:xfrm>
      </p:grpSpPr>
      <p:sp>
        <p:nvSpPr>
          <p:cNvPr id="183" name="Google Shape;183;p43"/>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4" name="Google Shape;184;p43"/>
          <p:cNvSpPr txBox="1"/>
          <p:nvPr>
            <p:ph idx="1" type="body"/>
          </p:nvPr>
        </p:nvSpPr>
        <p:spPr>
          <a:xfrm>
            <a:off x="609480" y="1604520"/>
            <a:ext cx="1097244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22" name="Shape 22"/>
        <p:cNvGrpSpPr/>
        <p:nvPr/>
      </p:nvGrpSpPr>
      <p:grpSpPr>
        <a:xfrm>
          <a:off x="0" y="0"/>
          <a:ext cx="0" cy="0"/>
          <a:chOff x="0" y="0"/>
          <a:chExt cx="0" cy="0"/>
        </a:xfrm>
      </p:grpSpPr>
      <p:sp>
        <p:nvSpPr>
          <p:cNvPr id="23" name="Google Shape;23;p5"/>
          <p:cNvSpPr txBox="1"/>
          <p:nvPr>
            <p:ph type="title"/>
          </p:nvPr>
        </p:nvSpPr>
        <p:spPr>
          <a:xfrm>
            <a:off x="838080" y="365040"/>
            <a:ext cx="10515600" cy="1325520"/>
          </a:xfrm>
          <a:prstGeom prst="rect">
            <a:avLst/>
          </a:prstGeom>
          <a:noFill/>
          <a:ln>
            <a:noFill/>
          </a:ln>
        </p:spPr>
        <p:txBody>
          <a:bodyPr anchorCtr="1"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5"/>
          <p:cNvSpPr txBox="1"/>
          <p:nvPr>
            <p:ph idx="1" type="body"/>
          </p:nvPr>
        </p:nvSpPr>
        <p:spPr>
          <a:xfrm>
            <a:off x="60948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5" name="Google Shape;25;p5"/>
          <p:cNvSpPr txBox="1"/>
          <p:nvPr>
            <p:ph idx="2" type="body"/>
          </p:nvPr>
        </p:nvSpPr>
        <p:spPr>
          <a:xfrm>
            <a:off x="623196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185" name="Shape 185"/>
        <p:cNvGrpSpPr/>
        <p:nvPr/>
      </p:nvGrpSpPr>
      <p:grpSpPr>
        <a:xfrm>
          <a:off x="0" y="0"/>
          <a:ext cx="0" cy="0"/>
          <a:chOff x="0" y="0"/>
          <a:chExt cx="0" cy="0"/>
        </a:xfrm>
      </p:grpSpPr>
      <p:sp>
        <p:nvSpPr>
          <p:cNvPr id="186" name="Google Shape;186;p44"/>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7" name="Google Shape;187;p44"/>
          <p:cNvSpPr txBox="1"/>
          <p:nvPr>
            <p:ph idx="1" type="body"/>
          </p:nvPr>
        </p:nvSpPr>
        <p:spPr>
          <a:xfrm>
            <a:off x="60948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88" name="Google Shape;188;p44"/>
          <p:cNvSpPr txBox="1"/>
          <p:nvPr>
            <p:ph idx="2" type="body"/>
          </p:nvPr>
        </p:nvSpPr>
        <p:spPr>
          <a:xfrm>
            <a:off x="623196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89" name="Shape 189"/>
        <p:cNvGrpSpPr/>
        <p:nvPr/>
      </p:nvGrpSpPr>
      <p:grpSpPr>
        <a:xfrm>
          <a:off x="0" y="0"/>
          <a:ext cx="0" cy="0"/>
          <a:chOff x="0" y="0"/>
          <a:chExt cx="0" cy="0"/>
        </a:xfrm>
      </p:grpSpPr>
      <p:sp>
        <p:nvSpPr>
          <p:cNvPr id="190" name="Google Shape;190;p45"/>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191" name="Shape 191"/>
        <p:cNvGrpSpPr/>
        <p:nvPr/>
      </p:nvGrpSpPr>
      <p:grpSpPr>
        <a:xfrm>
          <a:off x="0" y="0"/>
          <a:ext cx="0" cy="0"/>
          <a:chOff x="0" y="0"/>
          <a:chExt cx="0" cy="0"/>
        </a:xfrm>
      </p:grpSpPr>
      <p:sp>
        <p:nvSpPr>
          <p:cNvPr id="192" name="Google Shape;192;p46"/>
          <p:cNvSpPr txBox="1"/>
          <p:nvPr>
            <p:ph idx="1" type="subTitle"/>
          </p:nvPr>
        </p:nvSpPr>
        <p:spPr>
          <a:xfrm>
            <a:off x="838080" y="365040"/>
            <a:ext cx="10515600" cy="61455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193" name="Shape 193"/>
        <p:cNvGrpSpPr/>
        <p:nvPr/>
      </p:nvGrpSpPr>
      <p:grpSpPr>
        <a:xfrm>
          <a:off x="0" y="0"/>
          <a:ext cx="0" cy="0"/>
          <a:chOff x="0" y="0"/>
          <a:chExt cx="0" cy="0"/>
        </a:xfrm>
      </p:grpSpPr>
      <p:sp>
        <p:nvSpPr>
          <p:cNvPr id="194" name="Google Shape;194;p47"/>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5" name="Google Shape;195;p47"/>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96" name="Google Shape;196;p47"/>
          <p:cNvSpPr txBox="1"/>
          <p:nvPr>
            <p:ph idx="2" type="body"/>
          </p:nvPr>
        </p:nvSpPr>
        <p:spPr>
          <a:xfrm>
            <a:off x="623196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97" name="Google Shape;197;p47"/>
          <p:cNvSpPr txBox="1"/>
          <p:nvPr>
            <p:ph idx="3"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198" name="Shape 198"/>
        <p:cNvGrpSpPr/>
        <p:nvPr/>
      </p:nvGrpSpPr>
      <p:grpSpPr>
        <a:xfrm>
          <a:off x="0" y="0"/>
          <a:ext cx="0" cy="0"/>
          <a:chOff x="0" y="0"/>
          <a:chExt cx="0" cy="0"/>
        </a:xfrm>
      </p:grpSpPr>
      <p:sp>
        <p:nvSpPr>
          <p:cNvPr id="199" name="Google Shape;199;p48"/>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0" name="Google Shape;200;p48"/>
          <p:cNvSpPr txBox="1"/>
          <p:nvPr>
            <p:ph idx="1" type="body"/>
          </p:nvPr>
        </p:nvSpPr>
        <p:spPr>
          <a:xfrm>
            <a:off x="60948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01" name="Google Shape;201;p48"/>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02" name="Google Shape;202;p48"/>
          <p:cNvSpPr txBox="1"/>
          <p:nvPr>
            <p:ph idx="3"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203" name="Shape 203"/>
        <p:cNvGrpSpPr/>
        <p:nvPr/>
      </p:nvGrpSpPr>
      <p:grpSpPr>
        <a:xfrm>
          <a:off x="0" y="0"/>
          <a:ext cx="0" cy="0"/>
          <a:chOff x="0" y="0"/>
          <a:chExt cx="0" cy="0"/>
        </a:xfrm>
      </p:grpSpPr>
      <p:sp>
        <p:nvSpPr>
          <p:cNvPr id="204" name="Google Shape;204;p49"/>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5" name="Google Shape;205;p49"/>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06" name="Google Shape;206;p49"/>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07" name="Google Shape;207;p49"/>
          <p:cNvSpPr txBox="1"/>
          <p:nvPr>
            <p:ph idx="3"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208" name="Shape 208"/>
        <p:cNvGrpSpPr/>
        <p:nvPr/>
      </p:nvGrpSpPr>
      <p:grpSpPr>
        <a:xfrm>
          <a:off x="0" y="0"/>
          <a:ext cx="0" cy="0"/>
          <a:chOff x="0" y="0"/>
          <a:chExt cx="0" cy="0"/>
        </a:xfrm>
      </p:grpSpPr>
      <p:sp>
        <p:nvSpPr>
          <p:cNvPr id="209" name="Google Shape;209;p50"/>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0" name="Google Shape;210;p50"/>
          <p:cNvSpPr txBox="1"/>
          <p:nvPr>
            <p:ph idx="1" type="body"/>
          </p:nvPr>
        </p:nvSpPr>
        <p:spPr>
          <a:xfrm>
            <a:off x="609480" y="160452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11" name="Google Shape;211;p50"/>
          <p:cNvSpPr txBox="1"/>
          <p:nvPr>
            <p:ph idx="2"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212" name="Shape 212"/>
        <p:cNvGrpSpPr/>
        <p:nvPr/>
      </p:nvGrpSpPr>
      <p:grpSpPr>
        <a:xfrm>
          <a:off x="0" y="0"/>
          <a:ext cx="0" cy="0"/>
          <a:chOff x="0" y="0"/>
          <a:chExt cx="0" cy="0"/>
        </a:xfrm>
      </p:grpSpPr>
      <p:sp>
        <p:nvSpPr>
          <p:cNvPr id="213" name="Google Shape;213;p51"/>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4" name="Google Shape;214;p51"/>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15" name="Google Shape;215;p51"/>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16" name="Google Shape;216;p51"/>
          <p:cNvSpPr txBox="1"/>
          <p:nvPr>
            <p:ph idx="3"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17" name="Google Shape;217;p51"/>
          <p:cNvSpPr txBox="1"/>
          <p:nvPr>
            <p:ph idx="4"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218" name="Shape 218"/>
        <p:cNvGrpSpPr/>
        <p:nvPr/>
      </p:nvGrpSpPr>
      <p:grpSpPr>
        <a:xfrm>
          <a:off x="0" y="0"/>
          <a:ext cx="0" cy="0"/>
          <a:chOff x="0" y="0"/>
          <a:chExt cx="0" cy="0"/>
        </a:xfrm>
      </p:grpSpPr>
      <p:sp>
        <p:nvSpPr>
          <p:cNvPr id="219" name="Google Shape;219;p52"/>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0" name="Google Shape;220;p52"/>
          <p:cNvSpPr txBox="1"/>
          <p:nvPr>
            <p:ph idx="1" type="body"/>
          </p:nvPr>
        </p:nvSpPr>
        <p:spPr>
          <a:xfrm>
            <a:off x="609480" y="160452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21" name="Google Shape;221;p52"/>
          <p:cNvSpPr txBox="1"/>
          <p:nvPr>
            <p:ph idx="2" type="body"/>
          </p:nvPr>
        </p:nvSpPr>
        <p:spPr>
          <a:xfrm>
            <a:off x="4319640" y="160452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22" name="Google Shape;222;p52"/>
          <p:cNvSpPr txBox="1"/>
          <p:nvPr>
            <p:ph idx="3" type="body"/>
          </p:nvPr>
        </p:nvSpPr>
        <p:spPr>
          <a:xfrm>
            <a:off x="8029800" y="160452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23" name="Google Shape;223;p52"/>
          <p:cNvSpPr txBox="1"/>
          <p:nvPr>
            <p:ph idx="4" type="body"/>
          </p:nvPr>
        </p:nvSpPr>
        <p:spPr>
          <a:xfrm>
            <a:off x="609480" y="368208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24" name="Google Shape;224;p52"/>
          <p:cNvSpPr txBox="1"/>
          <p:nvPr>
            <p:ph idx="5" type="body"/>
          </p:nvPr>
        </p:nvSpPr>
        <p:spPr>
          <a:xfrm>
            <a:off x="4319640" y="368208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25" name="Google Shape;225;p52"/>
          <p:cNvSpPr txBox="1"/>
          <p:nvPr>
            <p:ph idx="6" type="body"/>
          </p:nvPr>
        </p:nvSpPr>
        <p:spPr>
          <a:xfrm>
            <a:off x="8029800" y="3682080"/>
            <a:ext cx="35330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233" name="Shape 233"/>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838080" y="365040"/>
            <a:ext cx="10515600" cy="1325520"/>
          </a:xfrm>
          <a:prstGeom prst="rect">
            <a:avLst/>
          </a:prstGeom>
          <a:noFill/>
          <a:ln>
            <a:noFill/>
          </a:ln>
        </p:spPr>
        <p:txBody>
          <a:bodyPr anchorCtr="1"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234" name="Shape 234"/>
        <p:cNvGrpSpPr/>
        <p:nvPr/>
      </p:nvGrpSpPr>
      <p:grpSpPr>
        <a:xfrm>
          <a:off x="0" y="0"/>
          <a:ext cx="0" cy="0"/>
          <a:chOff x="0" y="0"/>
          <a:chExt cx="0" cy="0"/>
        </a:xfrm>
      </p:grpSpPr>
      <p:sp>
        <p:nvSpPr>
          <p:cNvPr id="235" name="Google Shape;235;p55"/>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6" name="Google Shape;236;p55"/>
          <p:cNvSpPr txBox="1"/>
          <p:nvPr>
            <p:ph idx="1" type="subTitle"/>
          </p:nvPr>
        </p:nvSpPr>
        <p:spPr>
          <a:xfrm>
            <a:off x="609480" y="1604520"/>
            <a:ext cx="10972440" cy="397728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237" name="Shape 237"/>
        <p:cNvGrpSpPr/>
        <p:nvPr/>
      </p:nvGrpSpPr>
      <p:grpSpPr>
        <a:xfrm>
          <a:off x="0" y="0"/>
          <a:ext cx="0" cy="0"/>
          <a:chOff x="0" y="0"/>
          <a:chExt cx="0" cy="0"/>
        </a:xfrm>
      </p:grpSpPr>
      <p:sp>
        <p:nvSpPr>
          <p:cNvPr id="238" name="Google Shape;238;p56"/>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9" name="Google Shape;239;p56"/>
          <p:cNvSpPr txBox="1"/>
          <p:nvPr>
            <p:ph idx="1" type="body"/>
          </p:nvPr>
        </p:nvSpPr>
        <p:spPr>
          <a:xfrm>
            <a:off x="609480" y="1604520"/>
            <a:ext cx="10972440" cy="397728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240" name="Shape 240"/>
        <p:cNvGrpSpPr/>
        <p:nvPr/>
      </p:nvGrpSpPr>
      <p:grpSpPr>
        <a:xfrm>
          <a:off x="0" y="0"/>
          <a:ext cx="0" cy="0"/>
          <a:chOff x="0" y="0"/>
          <a:chExt cx="0" cy="0"/>
        </a:xfrm>
      </p:grpSpPr>
      <p:sp>
        <p:nvSpPr>
          <p:cNvPr id="241" name="Google Shape;241;p57"/>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2" name="Google Shape;242;p57"/>
          <p:cNvSpPr txBox="1"/>
          <p:nvPr>
            <p:ph idx="1" type="body"/>
          </p:nvPr>
        </p:nvSpPr>
        <p:spPr>
          <a:xfrm>
            <a:off x="609480" y="1604520"/>
            <a:ext cx="5354280" cy="397728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43" name="Google Shape;243;p57"/>
          <p:cNvSpPr txBox="1"/>
          <p:nvPr>
            <p:ph idx="2" type="body"/>
          </p:nvPr>
        </p:nvSpPr>
        <p:spPr>
          <a:xfrm>
            <a:off x="6231960" y="1604520"/>
            <a:ext cx="5354280" cy="397728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44" name="Shape 244"/>
        <p:cNvGrpSpPr/>
        <p:nvPr/>
      </p:nvGrpSpPr>
      <p:grpSpPr>
        <a:xfrm>
          <a:off x="0" y="0"/>
          <a:ext cx="0" cy="0"/>
          <a:chOff x="0" y="0"/>
          <a:chExt cx="0" cy="0"/>
        </a:xfrm>
      </p:grpSpPr>
      <p:sp>
        <p:nvSpPr>
          <p:cNvPr id="245" name="Google Shape;245;p58"/>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246" name="Shape 246"/>
        <p:cNvGrpSpPr/>
        <p:nvPr/>
      </p:nvGrpSpPr>
      <p:grpSpPr>
        <a:xfrm>
          <a:off x="0" y="0"/>
          <a:ext cx="0" cy="0"/>
          <a:chOff x="0" y="0"/>
          <a:chExt cx="0" cy="0"/>
        </a:xfrm>
      </p:grpSpPr>
      <p:sp>
        <p:nvSpPr>
          <p:cNvPr id="247" name="Google Shape;247;p59"/>
          <p:cNvSpPr txBox="1"/>
          <p:nvPr>
            <p:ph idx="1" type="subTitle"/>
          </p:nvPr>
        </p:nvSpPr>
        <p:spPr>
          <a:xfrm>
            <a:off x="838080" y="365040"/>
            <a:ext cx="10515600" cy="614556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248" name="Shape 248"/>
        <p:cNvGrpSpPr/>
        <p:nvPr/>
      </p:nvGrpSpPr>
      <p:grpSpPr>
        <a:xfrm>
          <a:off x="0" y="0"/>
          <a:ext cx="0" cy="0"/>
          <a:chOff x="0" y="0"/>
          <a:chExt cx="0" cy="0"/>
        </a:xfrm>
      </p:grpSpPr>
      <p:sp>
        <p:nvSpPr>
          <p:cNvPr id="249" name="Google Shape;249;p60"/>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0" name="Google Shape;250;p60"/>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51" name="Google Shape;251;p60"/>
          <p:cNvSpPr txBox="1"/>
          <p:nvPr>
            <p:ph idx="2" type="body"/>
          </p:nvPr>
        </p:nvSpPr>
        <p:spPr>
          <a:xfrm>
            <a:off x="6231960" y="1604520"/>
            <a:ext cx="5354280" cy="397728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52" name="Google Shape;252;p60"/>
          <p:cNvSpPr txBox="1"/>
          <p:nvPr>
            <p:ph idx="3"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253" name="Shape 253"/>
        <p:cNvGrpSpPr/>
        <p:nvPr/>
      </p:nvGrpSpPr>
      <p:grpSpPr>
        <a:xfrm>
          <a:off x="0" y="0"/>
          <a:ext cx="0" cy="0"/>
          <a:chOff x="0" y="0"/>
          <a:chExt cx="0" cy="0"/>
        </a:xfrm>
      </p:grpSpPr>
      <p:sp>
        <p:nvSpPr>
          <p:cNvPr id="254" name="Google Shape;254;p61"/>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5" name="Google Shape;255;p61"/>
          <p:cNvSpPr txBox="1"/>
          <p:nvPr>
            <p:ph idx="1" type="body"/>
          </p:nvPr>
        </p:nvSpPr>
        <p:spPr>
          <a:xfrm>
            <a:off x="609480" y="1604520"/>
            <a:ext cx="5354280" cy="397728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56" name="Google Shape;256;p61"/>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57" name="Google Shape;257;p61"/>
          <p:cNvSpPr txBox="1"/>
          <p:nvPr>
            <p:ph idx="3"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258" name="Shape 258"/>
        <p:cNvGrpSpPr/>
        <p:nvPr/>
      </p:nvGrpSpPr>
      <p:grpSpPr>
        <a:xfrm>
          <a:off x="0" y="0"/>
          <a:ext cx="0" cy="0"/>
          <a:chOff x="0" y="0"/>
          <a:chExt cx="0" cy="0"/>
        </a:xfrm>
      </p:grpSpPr>
      <p:sp>
        <p:nvSpPr>
          <p:cNvPr id="259" name="Google Shape;259;p62"/>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0" name="Google Shape;260;p62"/>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61" name="Google Shape;261;p62"/>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62" name="Google Shape;262;p62"/>
          <p:cNvSpPr txBox="1"/>
          <p:nvPr>
            <p:ph idx="3"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263" name="Shape 263"/>
        <p:cNvGrpSpPr/>
        <p:nvPr/>
      </p:nvGrpSpPr>
      <p:grpSpPr>
        <a:xfrm>
          <a:off x="0" y="0"/>
          <a:ext cx="0" cy="0"/>
          <a:chOff x="0" y="0"/>
          <a:chExt cx="0" cy="0"/>
        </a:xfrm>
      </p:grpSpPr>
      <p:sp>
        <p:nvSpPr>
          <p:cNvPr id="264" name="Google Shape;264;p63"/>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5" name="Google Shape;265;p63"/>
          <p:cNvSpPr txBox="1"/>
          <p:nvPr>
            <p:ph idx="1" type="body"/>
          </p:nvPr>
        </p:nvSpPr>
        <p:spPr>
          <a:xfrm>
            <a:off x="609480" y="1604520"/>
            <a:ext cx="1097244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66" name="Google Shape;266;p63"/>
          <p:cNvSpPr txBox="1"/>
          <p:nvPr>
            <p:ph idx="2"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267" name="Shape 267"/>
        <p:cNvGrpSpPr/>
        <p:nvPr/>
      </p:nvGrpSpPr>
      <p:grpSpPr>
        <a:xfrm>
          <a:off x="0" y="0"/>
          <a:ext cx="0" cy="0"/>
          <a:chOff x="0" y="0"/>
          <a:chExt cx="0" cy="0"/>
        </a:xfrm>
      </p:grpSpPr>
      <p:sp>
        <p:nvSpPr>
          <p:cNvPr id="268" name="Google Shape;268;p64"/>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9" name="Google Shape;269;p64"/>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0" name="Google Shape;270;p64"/>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1" name="Google Shape;271;p64"/>
          <p:cNvSpPr txBox="1"/>
          <p:nvPr>
            <p:ph idx="3"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2" name="Google Shape;272;p64"/>
          <p:cNvSpPr txBox="1"/>
          <p:nvPr>
            <p:ph idx="4"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28" name="Shape 28"/>
        <p:cNvGrpSpPr/>
        <p:nvPr/>
      </p:nvGrpSpPr>
      <p:grpSpPr>
        <a:xfrm>
          <a:off x="0" y="0"/>
          <a:ext cx="0" cy="0"/>
          <a:chOff x="0" y="0"/>
          <a:chExt cx="0" cy="0"/>
        </a:xfrm>
      </p:grpSpPr>
      <p:sp>
        <p:nvSpPr>
          <p:cNvPr id="29" name="Google Shape;29;p7"/>
          <p:cNvSpPr txBox="1"/>
          <p:nvPr>
            <p:ph idx="1" type="subTitle"/>
          </p:nvPr>
        </p:nvSpPr>
        <p:spPr>
          <a:xfrm>
            <a:off x="838080" y="365040"/>
            <a:ext cx="10515600" cy="61455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273" name="Shape 273"/>
        <p:cNvGrpSpPr/>
        <p:nvPr/>
      </p:nvGrpSpPr>
      <p:grpSpPr>
        <a:xfrm>
          <a:off x="0" y="0"/>
          <a:ext cx="0" cy="0"/>
          <a:chOff x="0" y="0"/>
          <a:chExt cx="0" cy="0"/>
        </a:xfrm>
      </p:grpSpPr>
      <p:sp>
        <p:nvSpPr>
          <p:cNvPr id="274" name="Google Shape;274;p65"/>
          <p:cNvSpPr txBox="1"/>
          <p:nvPr>
            <p:ph type="title"/>
          </p:nvPr>
        </p:nvSpPr>
        <p:spPr>
          <a:xfrm>
            <a:off x="838080" y="365040"/>
            <a:ext cx="10515600" cy="1325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5" name="Google Shape;275;p65"/>
          <p:cNvSpPr txBox="1"/>
          <p:nvPr>
            <p:ph idx="1" type="body"/>
          </p:nvPr>
        </p:nvSpPr>
        <p:spPr>
          <a:xfrm>
            <a:off x="609480" y="1604520"/>
            <a:ext cx="353304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6" name="Google Shape;276;p65"/>
          <p:cNvSpPr txBox="1"/>
          <p:nvPr>
            <p:ph idx="2" type="body"/>
          </p:nvPr>
        </p:nvSpPr>
        <p:spPr>
          <a:xfrm>
            <a:off x="4319640" y="1604520"/>
            <a:ext cx="353304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7" name="Google Shape;277;p65"/>
          <p:cNvSpPr txBox="1"/>
          <p:nvPr>
            <p:ph idx="3" type="body"/>
          </p:nvPr>
        </p:nvSpPr>
        <p:spPr>
          <a:xfrm>
            <a:off x="8029800" y="1604520"/>
            <a:ext cx="353304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8" name="Google Shape;278;p65"/>
          <p:cNvSpPr txBox="1"/>
          <p:nvPr>
            <p:ph idx="4" type="body"/>
          </p:nvPr>
        </p:nvSpPr>
        <p:spPr>
          <a:xfrm>
            <a:off x="609480" y="3682080"/>
            <a:ext cx="353304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9" name="Google Shape;279;p65"/>
          <p:cNvSpPr txBox="1"/>
          <p:nvPr>
            <p:ph idx="5" type="body"/>
          </p:nvPr>
        </p:nvSpPr>
        <p:spPr>
          <a:xfrm>
            <a:off x="4319640" y="3682080"/>
            <a:ext cx="353304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80" name="Google Shape;280;p65"/>
          <p:cNvSpPr txBox="1"/>
          <p:nvPr>
            <p:ph idx="6" type="body"/>
          </p:nvPr>
        </p:nvSpPr>
        <p:spPr>
          <a:xfrm>
            <a:off x="8029800" y="3682080"/>
            <a:ext cx="3533040" cy="18968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30" name="Shape 30"/>
        <p:cNvGrpSpPr/>
        <p:nvPr/>
      </p:nvGrpSpPr>
      <p:grpSpPr>
        <a:xfrm>
          <a:off x="0" y="0"/>
          <a:ext cx="0" cy="0"/>
          <a:chOff x="0" y="0"/>
          <a:chExt cx="0" cy="0"/>
        </a:xfrm>
      </p:grpSpPr>
      <p:sp>
        <p:nvSpPr>
          <p:cNvPr id="31" name="Google Shape;31;p8"/>
          <p:cNvSpPr txBox="1"/>
          <p:nvPr>
            <p:ph type="title"/>
          </p:nvPr>
        </p:nvSpPr>
        <p:spPr>
          <a:xfrm>
            <a:off x="838080" y="365040"/>
            <a:ext cx="10515600" cy="1325520"/>
          </a:xfrm>
          <a:prstGeom prst="rect">
            <a:avLst/>
          </a:prstGeom>
          <a:noFill/>
          <a:ln>
            <a:noFill/>
          </a:ln>
        </p:spPr>
        <p:txBody>
          <a:bodyPr anchorCtr="1"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8"/>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3" name="Google Shape;33;p8"/>
          <p:cNvSpPr txBox="1"/>
          <p:nvPr>
            <p:ph idx="2" type="body"/>
          </p:nvPr>
        </p:nvSpPr>
        <p:spPr>
          <a:xfrm>
            <a:off x="623196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4" name="Google Shape;34;p8"/>
          <p:cNvSpPr txBox="1"/>
          <p:nvPr>
            <p:ph idx="3" type="body"/>
          </p:nvPr>
        </p:nvSpPr>
        <p:spPr>
          <a:xfrm>
            <a:off x="60948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35" name="Shape 35"/>
        <p:cNvGrpSpPr/>
        <p:nvPr/>
      </p:nvGrpSpPr>
      <p:grpSpPr>
        <a:xfrm>
          <a:off x="0" y="0"/>
          <a:ext cx="0" cy="0"/>
          <a:chOff x="0" y="0"/>
          <a:chExt cx="0" cy="0"/>
        </a:xfrm>
      </p:grpSpPr>
      <p:sp>
        <p:nvSpPr>
          <p:cNvPr id="36" name="Google Shape;36;p9"/>
          <p:cNvSpPr txBox="1"/>
          <p:nvPr>
            <p:ph type="title"/>
          </p:nvPr>
        </p:nvSpPr>
        <p:spPr>
          <a:xfrm>
            <a:off x="838080" y="365040"/>
            <a:ext cx="10515600" cy="1325520"/>
          </a:xfrm>
          <a:prstGeom prst="rect">
            <a:avLst/>
          </a:prstGeom>
          <a:noFill/>
          <a:ln>
            <a:noFill/>
          </a:ln>
        </p:spPr>
        <p:txBody>
          <a:bodyPr anchorCtr="1"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9"/>
          <p:cNvSpPr txBox="1"/>
          <p:nvPr>
            <p:ph idx="1" type="body"/>
          </p:nvPr>
        </p:nvSpPr>
        <p:spPr>
          <a:xfrm>
            <a:off x="609480" y="1604520"/>
            <a:ext cx="535428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8" name="Google Shape;38;p9"/>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9" name="Google Shape;39;p9"/>
          <p:cNvSpPr txBox="1"/>
          <p:nvPr>
            <p:ph idx="3" type="body"/>
          </p:nvPr>
        </p:nvSpPr>
        <p:spPr>
          <a:xfrm>
            <a:off x="6231960" y="368208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40" name="Shape 40"/>
        <p:cNvGrpSpPr/>
        <p:nvPr/>
      </p:nvGrpSpPr>
      <p:grpSpPr>
        <a:xfrm>
          <a:off x="0" y="0"/>
          <a:ext cx="0" cy="0"/>
          <a:chOff x="0" y="0"/>
          <a:chExt cx="0" cy="0"/>
        </a:xfrm>
      </p:grpSpPr>
      <p:sp>
        <p:nvSpPr>
          <p:cNvPr id="41" name="Google Shape;41;p10"/>
          <p:cNvSpPr txBox="1"/>
          <p:nvPr>
            <p:ph type="title"/>
          </p:nvPr>
        </p:nvSpPr>
        <p:spPr>
          <a:xfrm>
            <a:off x="838080" y="365040"/>
            <a:ext cx="10515600" cy="1325520"/>
          </a:xfrm>
          <a:prstGeom prst="rect">
            <a:avLst/>
          </a:prstGeom>
          <a:noFill/>
          <a:ln>
            <a:noFill/>
          </a:ln>
        </p:spPr>
        <p:txBody>
          <a:bodyPr anchorCtr="1"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0"/>
          <p:cNvSpPr txBox="1"/>
          <p:nvPr>
            <p:ph idx="1" type="body"/>
          </p:nvPr>
        </p:nvSpPr>
        <p:spPr>
          <a:xfrm>
            <a:off x="60948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3" name="Google Shape;43;p10"/>
          <p:cNvSpPr txBox="1"/>
          <p:nvPr>
            <p:ph idx="2" type="body"/>
          </p:nvPr>
        </p:nvSpPr>
        <p:spPr>
          <a:xfrm>
            <a:off x="6231960" y="1604520"/>
            <a:ext cx="535428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4" name="Google Shape;44;p10"/>
          <p:cNvSpPr txBox="1"/>
          <p:nvPr>
            <p:ph idx="3" type="body"/>
          </p:nvPr>
        </p:nvSpPr>
        <p:spPr>
          <a:xfrm>
            <a:off x="609480" y="3682080"/>
            <a:ext cx="109724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1.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5.xml"/><Relationship Id="rId10" Type="http://schemas.openxmlformats.org/officeDocument/2006/relationships/slideLayout" Target="../slideLayouts/slideLayout34.xml"/><Relationship Id="rId13" Type="http://schemas.openxmlformats.org/officeDocument/2006/relationships/theme" Target="../theme/theme4.xml"/><Relationship Id="rId12" Type="http://schemas.openxmlformats.org/officeDocument/2006/relationships/slideLayout" Target="../slideLayouts/slideLayout36.xml"/><Relationship Id="rId1" Type="http://schemas.openxmlformats.org/officeDocument/2006/relationships/slideLayout" Target="../slideLayouts/slideLayout25.xml"/><Relationship Id="rId2" Type="http://schemas.openxmlformats.org/officeDocument/2006/relationships/slideLayout" Target="../slideLayouts/slideLayout26.xml"/><Relationship Id="rId3" Type="http://schemas.openxmlformats.org/officeDocument/2006/relationships/slideLayout" Target="../slideLayouts/slideLayout27.xml"/><Relationship Id="rId4" Type="http://schemas.openxmlformats.org/officeDocument/2006/relationships/slideLayout" Target="../slideLayouts/slideLayout28.xml"/><Relationship Id="rId9" Type="http://schemas.openxmlformats.org/officeDocument/2006/relationships/slideLayout" Target="../slideLayouts/slideLayout33.xml"/><Relationship Id="rId5" Type="http://schemas.openxmlformats.org/officeDocument/2006/relationships/slideLayout" Target="../slideLayouts/slideLayout29.xml"/><Relationship Id="rId6" Type="http://schemas.openxmlformats.org/officeDocument/2006/relationships/slideLayout" Target="../slideLayouts/slideLayout30.xml"/><Relationship Id="rId7" Type="http://schemas.openxmlformats.org/officeDocument/2006/relationships/slideLayout" Target="../slideLayouts/slideLayout31.xml"/><Relationship Id="rId8"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7.xml"/><Relationship Id="rId10" Type="http://schemas.openxmlformats.org/officeDocument/2006/relationships/slideLayout" Target="../slideLayouts/slideLayout46.xml"/><Relationship Id="rId13" Type="http://schemas.openxmlformats.org/officeDocument/2006/relationships/theme" Target="../theme/theme3.xml"/><Relationship Id="rId12" Type="http://schemas.openxmlformats.org/officeDocument/2006/relationships/slideLayout" Target="../slideLayouts/slideLayout48.xml"/><Relationship Id="rId1" Type="http://schemas.openxmlformats.org/officeDocument/2006/relationships/slideLayout" Target="../slideLayouts/slideLayout37.xml"/><Relationship Id="rId2" Type="http://schemas.openxmlformats.org/officeDocument/2006/relationships/slideLayout" Target="../slideLayouts/slideLayout38.xml"/><Relationship Id="rId3" Type="http://schemas.openxmlformats.org/officeDocument/2006/relationships/slideLayout" Target="../slideLayouts/slideLayout39.xml"/><Relationship Id="rId4" Type="http://schemas.openxmlformats.org/officeDocument/2006/relationships/slideLayout" Target="../slideLayouts/slideLayout40.xml"/><Relationship Id="rId9" Type="http://schemas.openxmlformats.org/officeDocument/2006/relationships/slideLayout" Target="../slideLayouts/slideLayout45.xml"/><Relationship Id="rId5" Type="http://schemas.openxmlformats.org/officeDocument/2006/relationships/slideLayout" Target="../slideLayouts/slideLayout41.xml"/><Relationship Id="rId6" Type="http://schemas.openxmlformats.org/officeDocument/2006/relationships/slideLayout" Target="../slideLayouts/slideLayout42.xml"/><Relationship Id="rId7" Type="http://schemas.openxmlformats.org/officeDocument/2006/relationships/slideLayout" Target="../slideLayouts/slideLayout43.xml"/><Relationship Id="rId8"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9.xml"/><Relationship Id="rId10" Type="http://schemas.openxmlformats.org/officeDocument/2006/relationships/slideLayout" Target="../slideLayouts/slideLayout58.xml"/><Relationship Id="rId13" Type="http://schemas.openxmlformats.org/officeDocument/2006/relationships/theme" Target="../theme/theme6.xml"/><Relationship Id="rId12" Type="http://schemas.openxmlformats.org/officeDocument/2006/relationships/slideLayout" Target="../slideLayouts/slideLayout60.xml"/><Relationship Id="rId1" Type="http://schemas.openxmlformats.org/officeDocument/2006/relationships/slideLayout" Target="../slideLayouts/slideLayout49.xml"/><Relationship Id="rId2" Type="http://schemas.openxmlformats.org/officeDocument/2006/relationships/slideLayout" Target="../slideLayouts/slideLayout50.xml"/><Relationship Id="rId3" Type="http://schemas.openxmlformats.org/officeDocument/2006/relationships/slideLayout" Target="../slideLayouts/slideLayout51.xml"/><Relationship Id="rId4" Type="http://schemas.openxmlformats.org/officeDocument/2006/relationships/slideLayout" Target="../slideLayouts/slideLayout52.xml"/><Relationship Id="rId9" Type="http://schemas.openxmlformats.org/officeDocument/2006/relationships/slideLayout" Target="../slideLayouts/slideLayout57.xml"/><Relationship Id="rId5" Type="http://schemas.openxmlformats.org/officeDocument/2006/relationships/slideLayout" Target="../slideLayouts/slideLayout53.xml"/><Relationship Id="rId6" Type="http://schemas.openxmlformats.org/officeDocument/2006/relationships/slideLayout" Target="../slideLayouts/slideLayout54.xml"/><Relationship Id="rId7" Type="http://schemas.openxmlformats.org/officeDocument/2006/relationships/slideLayout" Target="../slideLayouts/slideLayout55.xml"/><Relationship Id="rId8"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523880" y="1122480"/>
            <a:ext cx="9144000" cy="2387520"/>
          </a:xfrm>
          <a:prstGeom prst="rect">
            <a:avLst/>
          </a:prstGeom>
          <a:noFill/>
          <a:ln>
            <a:noFill/>
          </a:ln>
        </p:spPr>
        <p:txBody>
          <a:bodyPr anchorCtr="1" anchor="b"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1" name="Google Shape;11;p1"/>
          <p:cNvSpPr txBox="1"/>
          <p:nvPr>
            <p:ph idx="10" type="dt"/>
          </p:nvPr>
        </p:nvSpPr>
        <p:spPr>
          <a:xfrm>
            <a:off x="838080" y="6356520"/>
            <a:ext cx="2743200" cy="3650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2" name="Google Shape;12;p1"/>
          <p:cNvSpPr txBox="1"/>
          <p:nvPr>
            <p:ph idx="11" type="ftr"/>
          </p:nvPr>
        </p:nvSpPr>
        <p:spPr>
          <a:xfrm>
            <a:off x="4038480" y="6356520"/>
            <a:ext cx="4114800" cy="365040"/>
          </a:xfrm>
          <a:prstGeom prst="rect">
            <a:avLst/>
          </a:prstGeom>
          <a:noFill/>
          <a:ln>
            <a:noFill/>
          </a:ln>
        </p:spPr>
        <p:txBody>
          <a:bodyPr anchorCtr="1"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3" name="Google Shape;13;p1"/>
          <p:cNvSpPr txBox="1"/>
          <p:nvPr>
            <p:ph idx="12" type="sldNum"/>
          </p:nvPr>
        </p:nvSpPr>
        <p:spPr>
          <a:xfrm>
            <a:off x="8610480" y="6356520"/>
            <a:ext cx="2743200" cy="36504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solidFill>
                <a:srgbClr val="000000"/>
              </a:solidFill>
              <a:latin typeface="Times New Roman"/>
              <a:ea typeface="Times New Roman"/>
              <a:cs typeface="Times New Roman"/>
              <a:sym typeface="Times New Roman"/>
            </a:endParaRPr>
          </a:p>
        </p:txBody>
      </p:sp>
      <p:sp>
        <p:nvSpPr>
          <p:cNvPr id="14" name="Google Shape;14;p1"/>
          <p:cNvSpPr txBox="1"/>
          <p:nvPr>
            <p:ph idx="1" type="body"/>
          </p:nvPr>
        </p:nvSpPr>
        <p:spPr>
          <a:xfrm>
            <a:off x="609480" y="1604520"/>
            <a:ext cx="10972440" cy="397728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63" name="Shape 63"/>
        <p:cNvGrpSpPr/>
        <p:nvPr/>
      </p:nvGrpSpPr>
      <p:grpSpPr>
        <a:xfrm>
          <a:off x="0" y="0"/>
          <a:ext cx="0" cy="0"/>
          <a:chOff x="0" y="0"/>
          <a:chExt cx="0" cy="0"/>
        </a:xfrm>
      </p:grpSpPr>
      <p:sp>
        <p:nvSpPr>
          <p:cNvPr id="64" name="Google Shape;64;p14"/>
          <p:cNvSpPr txBox="1"/>
          <p:nvPr>
            <p:ph type="title"/>
          </p:nvPr>
        </p:nvSpPr>
        <p:spPr>
          <a:xfrm>
            <a:off x="838080" y="365040"/>
            <a:ext cx="10515600" cy="132552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5" name="Google Shape;65;p14"/>
          <p:cNvSpPr txBox="1"/>
          <p:nvPr>
            <p:ph idx="2" type="title"/>
          </p:nvPr>
        </p:nvSpPr>
        <p:spPr>
          <a:xfrm>
            <a:off x="838080" y="1825560"/>
            <a:ext cx="10515600" cy="435132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6" name="Google Shape;66;p14"/>
          <p:cNvSpPr txBox="1"/>
          <p:nvPr>
            <p:ph idx="10" type="dt"/>
          </p:nvPr>
        </p:nvSpPr>
        <p:spPr>
          <a:xfrm>
            <a:off x="838080" y="6356520"/>
            <a:ext cx="2743200" cy="3650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7" name="Google Shape;67;p14"/>
          <p:cNvSpPr txBox="1"/>
          <p:nvPr>
            <p:ph idx="11" type="ftr"/>
          </p:nvPr>
        </p:nvSpPr>
        <p:spPr>
          <a:xfrm>
            <a:off x="4038480" y="6356520"/>
            <a:ext cx="4114800" cy="365040"/>
          </a:xfrm>
          <a:prstGeom prst="rect">
            <a:avLst/>
          </a:prstGeom>
          <a:noFill/>
          <a:ln>
            <a:noFill/>
          </a:ln>
        </p:spPr>
        <p:txBody>
          <a:bodyPr anchorCtr="1"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8" name="Google Shape;68;p14"/>
          <p:cNvSpPr txBox="1"/>
          <p:nvPr>
            <p:ph idx="12" type="sldNum"/>
          </p:nvPr>
        </p:nvSpPr>
        <p:spPr>
          <a:xfrm>
            <a:off x="8610480" y="6356520"/>
            <a:ext cx="2743200" cy="36504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solidFill>
                <a:srgbClr val="000000"/>
              </a:solidFill>
              <a:latin typeface="Times New Roman"/>
              <a:ea typeface="Times New Roman"/>
              <a:cs typeface="Times New Roman"/>
              <a:sym typeface="Times New Roman"/>
            </a:endParaRPr>
          </a:p>
        </p:txBody>
      </p:sp>
      <p:sp>
        <p:nvSpPr>
          <p:cNvPr id="69" name="Google Shape;69;p14"/>
          <p:cNvSpPr txBox="1"/>
          <p:nvPr>
            <p:ph idx="1" type="body"/>
          </p:nvPr>
        </p:nvSpPr>
        <p:spPr>
          <a:xfrm>
            <a:off x="609480" y="1604520"/>
            <a:ext cx="10972440" cy="397728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18" name="Shape 118"/>
        <p:cNvGrpSpPr/>
        <p:nvPr/>
      </p:nvGrpSpPr>
      <p:grpSpPr>
        <a:xfrm>
          <a:off x="0" y="0"/>
          <a:ext cx="0" cy="0"/>
          <a:chOff x="0" y="0"/>
          <a:chExt cx="0" cy="0"/>
        </a:xfrm>
      </p:grpSpPr>
      <p:sp>
        <p:nvSpPr>
          <p:cNvPr id="119" name="Google Shape;119;p27"/>
          <p:cNvSpPr txBox="1"/>
          <p:nvPr>
            <p:ph type="title"/>
          </p:nvPr>
        </p:nvSpPr>
        <p:spPr>
          <a:xfrm>
            <a:off x="838080" y="365040"/>
            <a:ext cx="10515600" cy="132552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20" name="Google Shape;120;p27"/>
          <p:cNvSpPr txBox="1"/>
          <p:nvPr>
            <p:ph idx="1" type="body"/>
          </p:nvPr>
        </p:nvSpPr>
        <p:spPr>
          <a:xfrm>
            <a:off x="838080" y="1825560"/>
            <a:ext cx="10515600" cy="435132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21" name="Google Shape;121;p27"/>
          <p:cNvSpPr txBox="1"/>
          <p:nvPr>
            <p:ph idx="10" type="dt"/>
          </p:nvPr>
        </p:nvSpPr>
        <p:spPr>
          <a:xfrm>
            <a:off x="838080" y="6356520"/>
            <a:ext cx="2743200" cy="3650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22" name="Google Shape;122;p27"/>
          <p:cNvSpPr txBox="1"/>
          <p:nvPr>
            <p:ph idx="11" type="ftr"/>
          </p:nvPr>
        </p:nvSpPr>
        <p:spPr>
          <a:xfrm>
            <a:off x="4038480" y="6356520"/>
            <a:ext cx="4114800" cy="365040"/>
          </a:xfrm>
          <a:prstGeom prst="rect">
            <a:avLst/>
          </a:prstGeom>
          <a:noFill/>
          <a:ln>
            <a:noFill/>
          </a:ln>
        </p:spPr>
        <p:txBody>
          <a:bodyPr anchorCtr="1"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23" name="Google Shape;123;p27"/>
          <p:cNvSpPr txBox="1"/>
          <p:nvPr>
            <p:ph idx="12" type="sldNum"/>
          </p:nvPr>
        </p:nvSpPr>
        <p:spPr>
          <a:xfrm>
            <a:off x="8610480" y="6356520"/>
            <a:ext cx="2743200" cy="36504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72" name="Shape 172"/>
        <p:cNvGrpSpPr/>
        <p:nvPr/>
      </p:nvGrpSpPr>
      <p:grpSpPr>
        <a:xfrm>
          <a:off x="0" y="0"/>
          <a:ext cx="0" cy="0"/>
          <a:chOff x="0" y="0"/>
          <a:chExt cx="0" cy="0"/>
        </a:xfrm>
      </p:grpSpPr>
      <p:sp>
        <p:nvSpPr>
          <p:cNvPr id="173" name="Google Shape;173;p40"/>
          <p:cNvSpPr txBox="1"/>
          <p:nvPr>
            <p:ph type="title"/>
          </p:nvPr>
        </p:nvSpPr>
        <p:spPr>
          <a:xfrm>
            <a:off x="831960" y="1709640"/>
            <a:ext cx="10515600" cy="285264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74" name="Google Shape;174;p40"/>
          <p:cNvSpPr txBox="1"/>
          <p:nvPr>
            <p:ph idx="1" type="body"/>
          </p:nvPr>
        </p:nvSpPr>
        <p:spPr>
          <a:xfrm>
            <a:off x="831960" y="4589640"/>
            <a:ext cx="10515600" cy="150012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75" name="Google Shape;175;p40"/>
          <p:cNvSpPr txBox="1"/>
          <p:nvPr>
            <p:ph idx="10" type="dt"/>
          </p:nvPr>
        </p:nvSpPr>
        <p:spPr>
          <a:xfrm>
            <a:off x="838080" y="6356520"/>
            <a:ext cx="2743200" cy="3650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76" name="Google Shape;176;p40"/>
          <p:cNvSpPr txBox="1"/>
          <p:nvPr>
            <p:ph idx="11" type="ftr"/>
          </p:nvPr>
        </p:nvSpPr>
        <p:spPr>
          <a:xfrm>
            <a:off x="4038480" y="6356520"/>
            <a:ext cx="4114800" cy="365040"/>
          </a:xfrm>
          <a:prstGeom prst="rect">
            <a:avLst/>
          </a:prstGeom>
          <a:noFill/>
          <a:ln>
            <a:noFill/>
          </a:ln>
        </p:spPr>
        <p:txBody>
          <a:bodyPr anchorCtr="1"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77" name="Google Shape;177;p40"/>
          <p:cNvSpPr txBox="1"/>
          <p:nvPr>
            <p:ph idx="12" type="sldNum"/>
          </p:nvPr>
        </p:nvSpPr>
        <p:spPr>
          <a:xfrm>
            <a:off x="8610480" y="6356520"/>
            <a:ext cx="2743200" cy="36504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26" name="Shape 226"/>
        <p:cNvGrpSpPr/>
        <p:nvPr/>
      </p:nvGrpSpPr>
      <p:grpSpPr>
        <a:xfrm>
          <a:off x="0" y="0"/>
          <a:ext cx="0" cy="0"/>
          <a:chOff x="0" y="0"/>
          <a:chExt cx="0" cy="0"/>
        </a:xfrm>
      </p:grpSpPr>
      <p:sp>
        <p:nvSpPr>
          <p:cNvPr id="227" name="Google Shape;227;p53"/>
          <p:cNvSpPr txBox="1"/>
          <p:nvPr>
            <p:ph type="title"/>
          </p:nvPr>
        </p:nvSpPr>
        <p:spPr>
          <a:xfrm>
            <a:off x="838080" y="365040"/>
            <a:ext cx="10515600" cy="132552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28" name="Google Shape;228;p53"/>
          <p:cNvSpPr txBox="1"/>
          <p:nvPr>
            <p:ph idx="2" type="title"/>
          </p:nvPr>
        </p:nvSpPr>
        <p:spPr>
          <a:xfrm>
            <a:off x="838080" y="1825560"/>
            <a:ext cx="5181480" cy="435132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29" name="Google Shape;229;p53"/>
          <p:cNvSpPr txBox="1"/>
          <p:nvPr>
            <p:ph idx="3" type="title"/>
          </p:nvPr>
        </p:nvSpPr>
        <p:spPr>
          <a:xfrm>
            <a:off x="6172200" y="1825560"/>
            <a:ext cx="5181480" cy="435132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30" name="Google Shape;230;p53"/>
          <p:cNvSpPr txBox="1"/>
          <p:nvPr>
            <p:ph idx="10" type="dt"/>
          </p:nvPr>
        </p:nvSpPr>
        <p:spPr>
          <a:xfrm>
            <a:off x="838080" y="6356520"/>
            <a:ext cx="2743200" cy="3650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31" name="Google Shape;231;p53"/>
          <p:cNvSpPr txBox="1"/>
          <p:nvPr>
            <p:ph idx="11" type="ftr"/>
          </p:nvPr>
        </p:nvSpPr>
        <p:spPr>
          <a:xfrm>
            <a:off x="4038480" y="6356520"/>
            <a:ext cx="4114800" cy="365040"/>
          </a:xfrm>
          <a:prstGeom prst="rect">
            <a:avLst/>
          </a:prstGeom>
          <a:noFill/>
          <a:ln>
            <a:noFill/>
          </a:ln>
        </p:spPr>
        <p:txBody>
          <a:bodyPr anchorCtr="1"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32" name="Google Shape;232;p53"/>
          <p:cNvSpPr txBox="1"/>
          <p:nvPr>
            <p:ph idx="12" type="sldNum"/>
          </p:nvPr>
        </p:nvSpPr>
        <p:spPr>
          <a:xfrm>
            <a:off x="8610480" y="6356520"/>
            <a:ext cx="2743200" cy="36504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 Id="rId3"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hyperlink" Target="https://play.kahoot.it/v2/?quizId=225d00d3-6df7-4ee3-bd0d-f63946e8c577" TargetMode="External"/><Relationship Id="rId4" Type="http://schemas.openxmlformats.org/officeDocument/2006/relationships/image" Target="../media/image1.jpg"/><Relationship Id="rId5"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6.jpg"/><Relationship Id="rId5"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hyperlink" Target="http://www.feduf.it/container/scuole/cose-il-capitale-umano"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hyperlink" Target="http://dati.istat.it/OECDStat_Metadata/ShowMetadata.ashx?Dataset=DICA_TISTUDIO&amp;ShowOnWeb=true&amp;Lang=i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84" name="Shape 284"/>
        <p:cNvGrpSpPr/>
        <p:nvPr/>
      </p:nvGrpSpPr>
      <p:grpSpPr>
        <a:xfrm>
          <a:off x="0" y="0"/>
          <a:ext cx="0" cy="0"/>
          <a:chOff x="0" y="0"/>
          <a:chExt cx="0" cy="0"/>
        </a:xfrm>
      </p:grpSpPr>
      <p:sp>
        <p:nvSpPr>
          <p:cNvPr id="285" name="Google Shape;285;p66"/>
          <p:cNvSpPr txBox="1"/>
          <p:nvPr/>
        </p:nvSpPr>
        <p:spPr>
          <a:xfrm>
            <a:off x="1523880" y="1122480"/>
            <a:ext cx="9144000" cy="2387520"/>
          </a:xfrm>
          <a:prstGeom prst="rect">
            <a:avLst/>
          </a:prstGeom>
          <a:noFill/>
          <a:ln>
            <a:noFill/>
          </a:ln>
        </p:spPr>
        <p:txBody>
          <a:bodyPr anchorCtr="1" anchor="b" bIns="45700" lIns="91425" spcFirstLastPara="1" rIns="91425" wrap="square" tIns="45700">
            <a:noAutofit/>
          </a:bodyPr>
          <a:lstStyle/>
          <a:p>
            <a:pPr indent="0" lvl="0" marL="0" marR="0" rtl="0" algn="ctr">
              <a:lnSpc>
                <a:spcPct val="90000"/>
              </a:lnSpc>
              <a:spcBef>
                <a:spcPts val="0"/>
              </a:spcBef>
              <a:spcAft>
                <a:spcPts val="0"/>
              </a:spcAft>
              <a:buNone/>
            </a:pPr>
            <a:r>
              <a:rPr b="0" i="0" lang="it-IT" sz="6000" u="none" cap="none" strike="noStrike">
                <a:solidFill>
                  <a:srgbClr val="000000"/>
                </a:solidFill>
                <a:latin typeface="Calibri"/>
                <a:ea typeface="Calibri"/>
                <a:cs typeface="Calibri"/>
                <a:sym typeface="Calibri"/>
              </a:rPr>
              <a:t>Imprese e titolo di studio </a:t>
            </a:r>
            <a:endParaRPr b="0" i="0" sz="6000" u="none" cap="none" strike="noStrike">
              <a:latin typeface="Arial"/>
              <a:ea typeface="Arial"/>
              <a:cs typeface="Arial"/>
              <a:sym typeface="Arial"/>
            </a:endParaRPr>
          </a:p>
        </p:txBody>
      </p:sp>
      <p:sp>
        <p:nvSpPr>
          <p:cNvPr id="286" name="Google Shape;286;p66"/>
          <p:cNvSpPr txBox="1"/>
          <p:nvPr/>
        </p:nvSpPr>
        <p:spPr>
          <a:xfrm>
            <a:off x="1523880" y="3602160"/>
            <a:ext cx="9144000" cy="1655640"/>
          </a:xfrm>
          <a:prstGeom prst="rect">
            <a:avLst/>
          </a:prstGeom>
          <a:noFill/>
          <a:ln>
            <a:noFill/>
          </a:ln>
        </p:spPr>
        <p:txBody>
          <a:bodyPr anchorCtr="1" anchor="t" bIns="45700" lIns="91425" spcFirstLastPara="1" rIns="91425" wrap="square" tIns="45700">
            <a:noAutofit/>
          </a:bodyPr>
          <a:lstStyle/>
          <a:p>
            <a:pPr indent="0" lvl="0" marL="0" marR="0" rtl="0" algn="ctr">
              <a:spcBef>
                <a:spcPts val="0"/>
              </a:spcBef>
              <a:spcAft>
                <a:spcPts val="0"/>
              </a:spcAft>
              <a:buNone/>
            </a:pPr>
            <a:r>
              <a:t/>
            </a:r>
            <a:endParaRPr b="0" i="0" sz="3200" u="none" cap="none" strike="noStrike">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57" name="Shape 357"/>
        <p:cNvGrpSpPr/>
        <p:nvPr/>
      </p:nvGrpSpPr>
      <p:grpSpPr>
        <a:xfrm>
          <a:off x="0" y="0"/>
          <a:ext cx="0" cy="0"/>
          <a:chOff x="0" y="0"/>
          <a:chExt cx="0" cy="0"/>
        </a:xfrm>
      </p:grpSpPr>
      <p:sp>
        <p:nvSpPr>
          <p:cNvPr id="358" name="Google Shape;358;p75"/>
          <p:cNvSpPr txBox="1"/>
          <p:nvPr/>
        </p:nvSpPr>
        <p:spPr>
          <a:xfrm>
            <a:off x="838080" y="204840"/>
            <a:ext cx="10515600" cy="1325520"/>
          </a:xfrm>
          <a:prstGeom prst="rect">
            <a:avLst/>
          </a:prstGeom>
          <a:noFill/>
          <a:ln>
            <a:noFill/>
          </a:ln>
        </p:spPr>
        <p:txBody>
          <a:bodyPr anchorCtr="1" anchor="ctr" bIns="45700" lIns="91425" spcFirstLastPara="1" rIns="91425" wrap="square" tIns="45700">
            <a:noAutofit/>
          </a:bodyPr>
          <a:lstStyle/>
          <a:p>
            <a:pPr indent="0" lvl="0" marL="0" marR="0" rtl="0" algn="ctr">
              <a:lnSpc>
                <a:spcPct val="90000"/>
              </a:lnSpc>
              <a:spcBef>
                <a:spcPts val="0"/>
              </a:spcBef>
              <a:spcAft>
                <a:spcPts val="0"/>
              </a:spcAft>
              <a:buNone/>
            </a:pPr>
            <a:r>
              <a:rPr b="1" i="0" lang="it-IT" sz="4400" u="none" cap="none" strike="noStrike">
                <a:solidFill>
                  <a:srgbClr val="FF0000"/>
                </a:solidFill>
                <a:latin typeface="Calibri"/>
                <a:ea typeface="Calibri"/>
                <a:cs typeface="Calibri"/>
                <a:sym typeface="Calibri"/>
              </a:rPr>
              <a:t>Quarta attività: il punto di vista dell’Istat</a:t>
            </a:r>
            <a:endParaRPr b="0" i="0" sz="4400" u="none" cap="none" strike="noStrike">
              <a:latin typeface="Arial"/>
              <a:ea typeface="Arial"/>
              <a:cs typeface="Arial"/>
              <a:sym typeface="Arial"/>
            </a:endParaRPr>
          </a:p>
        </p:txBody>
      </p:sp>
      <p:sp>
        <p:nvSpPr>
          <p:cNvPr id="359" name="Google Shape;359;p75"/>
          <p:cNvSpPr txBox="1"/>
          <p:nvPr/>
        </p:nvSpPr>
        <p:spPr>
          <a:xfrm>
            <a:off x="838080" y="1825560"/>
            <a:ext cx="10515600" cy="4351320"/>
          </a:xfrm>
          <a:prstGeom prst="rect">
            <a:avLst/>
          </a:prstGeom>
          <a:noFill/>
          <a:ln>
            <a:noFill/>
          </a:ln>
        </p:spPr>
        <p:txBody>
          <a:bodyPr anchorCtr="0" anchor="t" bIns="45700" lIns="91425" spcFirstLastPara="1" rIns="91425" wrap="square" tIns="45700">
            <a:noAutofit/>
          </a:bodyPr>
          <a:lstStyle/>
          <a:p>
            <a:pPr indent="0" lvl="0" marL="0" marR="0" rtl="0" algn="just">
              <a:lnSpc>
                <a:spcPct val="90000"/>
              </a:lnSpc>
              <a:spcBef>
                <a:spcPts val="0"/>
              </a:spcBef>
              <a:spcAft>
                <a:spcPts val="0"/>
              </a:spcAft>
              <a:buNone/>
            </a:pPr>
            <a:r>
              <a:rPr b="0" i="0" lang="it-IT" sz="2800" u="none" cap="none" strike="noStrike">
                <a:solidFill>
                  <a:srgbClr val="000000"/>
                </a:solidFill>
                <a:latin typeface="Calibri"/>
                <a:ea typeface="Calibri"/>
                <a:cs typeface="Calibri"/>
                <a:sym typeface="Calibri"/>
              </a:rPr>
              <a:t>Divisi negli stessi gruppi di prima analizzata il database Istat che vi è stato e commentate i dati presentati alla luce di quanto appreso in questa lezione. Il vostro commento, di minimo 130 e massimo 150 parole, deve necessariamente contenere le seguenti parole: </a:t>
            </a:r>
            <a:endParaRPr b="0" i="0" sz="2800" u="none" cap="none" strike="noStrike">
              <a:latin typeface="Arial"/>
              <a:ea typeface="Arial"/>
              <a:cs typeface="Arial"/>
              <a:sym typeface="Arial"/>
            </a:endParaRPr>
          </a:p>
          <a:p>
            <a:pPr indent="0" lvl="0" marL="0" marR="0" rtl="0" algn="l">
              <a:lnSpc>
                <a:spcPct val="90000"/>
              </a:lnSpc>
              <a:spcBef>
                <a:spcPts val="1001"/>
              </a:spcBef>
              <a:spcAft>
                <a:spcPts val="0"/>
              </a:spcAft>
              <a:buNone/>
            </a:pPr>
            <a:r>
              <a:rPr b="0" i="1" lang="it-IT" sz="2800" u="none" cap="none" strike="noStrike">
                <a:solidFill>
                  <a:srgbClr val="000000"/>
                </a:solidFill>
                <a:latin typeface="Calibri"/>
                <a:ea typeface="Calibri"/>
                <a:cs typeface="Calibri"/>
                <a:sym typeface="Calibri"/>
              </a:rPr>
              <a:t>capitale umano, Flavio Briatore, formazione, laurea, competenze, conoscenze </a:t>
            </a:r>
            <a:endParaRPr b="0" i="0" sz="2800" u="none" cap="none" strike="noStrike">
              <a:latin typeface="Arial"/>
              <a:ea typeface="Arial"/>
              <a:cs typeface="Arial"/>
              <a:sym typeface="Arial"/>
            </a:endParaRPr>
          </a:p>
          <a:p>
            <a:pPr indent="0" lvl="0" marL="0" marR="0" rtl="0" algn="l">
              <a:lnSpc>
                <a:spcPct val="90000"/>
              </a:lnSpc>
              <a:spcBef>
                <a:spcPts val="1001"/>
              </a:spcBef>
              <a:spcAft>
                <a:spcPts val="0"/>
              </a:spcAft>
              <a:buNone/>
            </a:pPr>
            <a:r>
              <a:rPr b="0" i="0" lang="it-IT" sz="2800" u="none" cap="none" strike="noStrike">
                <a:solidFill>
                  <a:srgbClr val="000000"/>
                </a:solidFill>
                <a:latin typeface="Calibri"/>
                <a:ea typeface="Calibri"/>
                <a:cs typeface="Calibri"/>
                <a:sym typeface="Calibri"/>
              </a:rPr>
              <a:t>Una volta completato il commento scegliete un capogruppo che lo presenti al resto della classe. Buon lavoro!</a:t>
            </a:r>
            <a:endParaRPr b="0" i="0" sz="2800" u="none" cap="none" strike="noStrike">
              <a:latin typeface="Arial"/>
              <a:ea typeface="Arial"/>
              <a:cs typeface="Arial"/>
              <a:sym typeface="Arial"/>
            </a:endParaRPr>
          </a:p>
        </p:txBody>
      </p:sp>
      <p:pic>
        <p:nvPicPr>
          <p:cNvPr id="360" name="Google Shape;360;p75"/>
          <p:cNvPicPr preferRelativeResize="0"/>
          <p:nvPr/>
        </p:nvPicPr>
        <p:blipFill rotWithShape="1">
          <a:blip r:embed="rId3">
            <a:alphaModFix/>
          </a:blip>
          <a:srcRect b="0" l="0" r="0" t="0"/>
          <a:stretch/>
        </p:blipFill>
        <p:spPr>
          <a:xfrm>
            <a:off x="10633680" y="98280"/>
            <a:ext cx="1440360" cy="1165320"/>
          </a:xfrm>
          <a:prstGeom prst="rect">
            <a:avLst/>
          </a:prstGeom>
          <a:noFill/>
          <a:ln>
            <a:noFill/>
          </a:ln>
        </p:spPr>
      </p:pic>
      <p:sp>
        <p:nvSpPr>
          <p:cNvPr id="361" name="Google Shape;361;p75"/>
          <p:cNvSpPr txBox="1"/>
          <p:nvPr/>
        </p:nvSpPr>
        <p:spPr>
          <a:xfrm>
            <a:off x="8884080" y="6041520"/>
            <a:ext cx="3204720" cy="2768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it-IT" sz="1200" u="none" cap="none" strike="noStrike">
                <a:solidFill>
                  <a:srgbClr val="000000"/>
                </a:solidFill>
                <a:latin typeface="Calibri"/>
                <a:ea typeface="Calibri"/>
                <a:cs typeface="Calibri"/>
                <a:sym typeface="Calibri"/>
              </a:rPr>
              <a:t>Tempo: 10 minuti in gruppo e 10 intergruppo </a:t>
            </a:r>
            <a:endParaRPr b="0" i="0" sz="1200" u="none" cap="none" strike="noStrike">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90" name="Shape 290"/>
        <p:cNvGrpSpPr/>
        <p:nvPr/>
      </p:nvGrpSpPr>
      <p:grpSpPr>
        <a:xfrm>
          <a:off x="0" y="0"/>
          <a:ext cx="0" cy="0"/>
          <a:chOff x="0" y="0"/>
          <a:chExt cx="0" cy="0"/>
        </a:xfrm>
      </p:grpSpPr>
      <p:sp>
        <p:nvSpPr>
          <p:cNvPr id="291" name="Google Shape;291;p67"/>
          <p:cNvSpPr txBox="1"/>
          <p:nvPr/>
        </p:nvSpPr>
        <p:spPr>
          <a:xfrm>
            <a:off x="838080" y="214200"/>
            <a:ext cx="10515600" cy="1325520"/>
          </a:xfrm>
          <a:prstGeom prst="rect">
            <a:avLst/>
          </a:prstGeom>
          <a:noFill/>
          <a:ln>
            <a:noFill/>
          </a:ln>
        </p:spPr>
        <p:txBody>
          <a:bodyPr anchorCtr="1" anchor="ctr" bIns="45700" lIns="91425" spcFirstLastPara="1" rIns="91425" wrap="square" tIns="45700">
            <a:noAutofit/>
          </a:bodyPr>
          <a:lstStyle/>
          <a:p>
            <a:pPr indent="0" lvl="0" marL="0" marR="0" rtl="0" algn="ctr">
              <a:lnSpc>
                <a:spcPct val="90000"/>
              </a:lnSpc>
              <a:spcBef>
                <a:spcPts val="0"/>
              </a:spcBef>
              <a:spcAft>
                <a:spcPts val="0"/>
              </a:spcAft>
              <a:buNone/>
            </a:pPr>
            <a:r>
              <a:rPr b="1" i="0" lang="it-IT" sz="4400" u="none" cap="none" strike="noStrike">
                <a:solidFill>
                  <a:srgbClr val="FF0000"/>
                </a:solidFill>
                <a:latin typeface="Calibri"/>
                <a:ea typeface="Calibri"/>
                <a:cs typeface="Calibri"/>
                <a:sym typeface="Calibri"/>
              </a:rPr>
              <a:t>Prima attività: il tuo punto di vista sulla laurea  </a:t>
            </a:r>
            <a:endParaRPr b="0" i="0" sz="4400" u="none" cap="none" strike="noStrike">
              <a:latin typeface="Arial"/>
              <a:ea typeface="Arial"/>
              <a:cs typeface="Arial"/>
              <a:sym typeface="Arial"/>
            </a:endParaRPr>
          </a:p>
        </p:txBody>
      </p:sp>
      <p:sp>
        <p:nvSpPr>
          <p:cNvPr id="292" name="Google Shape;292;p67"/>
          <p:cNvSpPr txBox="1"/>
          <p:nvPr/>
        </p:nvSpPr>
        <p:spPr>
          <a:xfrm>
            <a:off x="838080" y="1825560"/>
            <a:ext cx="6057720" cy="4351320"/>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None/>
            </a:pPr>
            <a:r>
              <a:rPr b="0" i="0" lang="it-IT" sz="2800" u="none" cap="none" strike="noStrike">
                <a:solidFill>
                  <a:srgbClr val="000000"/>
                </a:solidFill>
                <a:latin typeface="Calibri"/>
                <a:ea typeface="Calibri"/>
                <a:cs typeface="Calibri"/>
                <a:sym typeface="Calibri"/>
              </a:rPr>
              <a:t>Laurea si? Laurea no? Ci avete mai pensato a cosa volete fare finita la scuola superiore? </a:t>
            </a:r>
            <a:endParaRPr b="0" i="0" sz="2800" u="none" cap="none" strike="noStrike">
              <a:latin typeface="Arial"/>
              <a:ea typeface="Arial"/>
              <a:cs typeface="Arial"/>
              <a:sym typeface="Arial"/>
            </a:endParaRPr>
          </a:p>
          <a:p>
            <a:pPr indent="0" lvl="0" marL="0" marR="0" rtl="0" algn="l">
              <a:lnSpc>
                <a:spcPct val="80000"/>
              </a:lnSpc>
              <a:spcBef>
                <a:spcPts val="1001"/>
              </a:spcBef>
              <a:spcAft>
                <a:spcPts val="0"/>
              </a:spcAft>
              <a:buNone/>
            </a:pPr>
            <a:r>
              <a:rPr b="0" i="0" lang="it-IT" sz="2800" u="none" cap="none" strike="noStrike">
                <a:solidFill>
                  <a:srgbClr val="000000"/>
                </a:solidFill>
                <a:latin typeface="Calibri"/>
                <a:ea typeface="Calibri"/>
                <a:cs typeface="Calibri"/>
                <a:sym typeface="Calibri"/>
              </a:rPr>
              <a:t>Raccogliamo il vostro punto di vista con l’aiuto di questo questionario: </a:t>
            </a:r>
            <a:endParaRPr b="0" i="0" sz="2800" u="none" cap="none" strike="noStrike">
              <a:latin typeface="Arial"/>
              <a:ea typeface="Arial"/>
              <a:cs typeface="Arial"/>
              <a:sym typeface="Arial"/>
            </a:endParaRPr>
          </a:p>
          <a:p>
            <a:pPr indent="0" lvl="0" marL="0" marR="0" rtl="0" algn="l">
              <a:lnSpc>
                <a:spcPct val="80000"/>
              </a:lnSpc>
              <a:spcBef>
                <a:spcPts val="1001"/>
              </a:spcBef>
              <a:spcAft>
                <a:spcPts val="0"/>
              </a:spcAft>
              <a:buNone/>
            </a:pPr>
            <a:r>
              <a:rPr b="0" i="0" lang="it-IT" sz="2800" u="none" cap="none" strike="noStrike">
                <a:solidFill>
                  <a:srgbClr val="000000"/>
                </a:solidFill>
                <a:latin typeface="Calibri"/>
                <a:ea typeface="Calibri"/>
                <a:cs typeface="Calibri"/>
                <a:sym typeface="Calibri"/>
              </a:rPr>
              <a:t> </a:t>
            </a:r>
            <a:endParaRPr b="0" i="0" sz="2800" u="none" cap="none" strike="noStrike">
              <a:latin typeface="Arial"/>
              <a:ea typeface="Arial"/>
              <a:cs typeface="Arial"/>
              <a:sym typeface="Arial"/>
            </a:endParaRPr>
          </a:p>
          <a:p>
            <a:pPr indent="0" lvl="0" marL="0" marR="0" rtl="0" algn="l">
              <a:lnSpc>
                <a:spcPct val="80000"/>
              </a:lnSpc>
              <a:spcBef>
                <a:spcPts val="1001"/>
              </a:spcBef>
              <a:spcAft>
                <a:spcPts val="0"/>
              </a:spcAft>
              <a:buNone/>
            </a:pPr>
            <a:r>
              <a:rPr b="0" i="0" lang="it-IT" sz="2800" u="sng" cap="none" strike="noStrike">
                <a:solidFill>
                  <a:schemeClr val="hlink"/>
                </a:solidFill>
                <a:latin typeface="Calibri"/>
                <a:ea typeface="Calibri"/>
                <a:cs typeface="Calibri"/>
                <a:sym typeface="Calibri"/>
                <a:hlinkClick r:id="rId3"/>
              </a:rPr>
              <a:t>https://play.kahoot.it/v2/?quizId=225d00d3-6df7-4ee3-bd0d-f63946e8c577</a:t>
            </a:r>
            <a:endParaRPr b="0" i="0" sz="2800" u="none" cap="none" strike="noStrike">
              <a:latin typeface="Arial"/>
              <a:ea typeface="Arial"/>
              <a:cs typeface="Arial"/>
              <a:sym typeface="Arial"/>
            </a:endParaRPr>
          </a:p>
          <a:p>
            <a:pPr indent="0" lvl="0" marL="0" marR="0" rtl="0" algn="l">
              <a:lnSpc>
                <a:spcPct val="80000"/>
              </a:lnSpc>
              <a:spcBef>
                <a:spcPts val="1001"/>
              </a:spcBef>
              <a:spcAft>
                <a:spcPts val="0"/>
              </a:spcAft>
              <a:buNone/>
            </a:pPr>
            <a:r>
              <a:rPr b="0" i="0" lang="it-IT" sz="2800" u="none" cap="none" strike="noStrike">
                <a:solidFill>
                  <a:srgbClr val="000000"/>
                </a:solidFill>
                <a:latin typeface="Calibri"/>
                <a:ea typeface="Calibri"/>
                <a:cs typeface="Calibri"/>
                <a:sym typeface="Calibri"/>
              </a:rPr>
              <a:t> </a:t>
            </a:r>
            <a:endParaRPr b="0" i="0" sz="2800" u="none" cap="none" strike="noStrike">
              <a:latin typeface="Arial"/>
              <a:ea typeface="Arial"/>
              <a:cs typeface="Arial"/>
              <a:sym typeface="Arial"/>
            </a:endParaRPr>
          </a:p>
          <a:p>
            <a:pPr indent="0" lvl="0" marL="0" marR="0" rtl="0" algn="l">
              <a:lnSpc>
                <a:spcPct val="80000"/>
              </a:lnSpc>
              <a:spcBef>
                <a:spcPts val="1001"/>
              </a:spcBef>
              <a:spcAft>
                <a:spcPts val="0"/>
              </a:spcAft>
              <a:buNone/>
            </a:pPr>
            <a:r>
              <a:rPr b="0" i="0" lang="it-IT" sz="2800" u="none" cap="none" strike="noStrike">
                <a:solidFill>
                  <a:srgbClr val="000000"/>
                </a:solidFill>
                <a:latin typeface="Calibri"/>
                <a:ea typeface="Calibri"/>
                <a:cs typeface="Calibri"/>
                <a:sym typeface="Calibri"/>
              </a:rPr>
              <a:t>Fuori gli smartphone e giochiamo!</a:t>
            </a:r>
            <a:endParaRPr b="0" i="0" sz="2800" u="none" cap="none" strike="noStrike">
              <a:latin typeface="Arial"/>
              <a:ea typeface="Arial"/>
              <a:cs typeface="Arial"/>
              <a:sym typeface="Arial"/>
            </a:endParaRPr>
          </a:p>
        </p:txBody>
      </p:sp>
      <p:pic>
        <p:nvPicPr>
          <p:cNvPr id="293" name="Google Shape;293;p67"/>
          <p:cNvPicPr preferRelativeResize="0"/>
          <p:nvPr/>
        </p:nvPicPr>
        <p:blipFill rotWithShape="1">
          <a:blip r:embed="rId4">
            <a:alphaModFix/>
          </a:blip>
          <a:srcRect b="0" l="0" r="0" t="0"/>
          <a:stretch/>
        </p:blipFill>
        <p:spPr>
          <a:xfrm>
            <a:off x="7769520" y="1784520"/>
            <a:ext cx="2441160" cy="4122000"/>
          </a:xfrm>
          <a:prstGeom prst="rect">
            <a:avLst/>
          </a:prstGeom>
          <a:noFill/>
          <a:ln>
            <a:noFill/>
          </a:ln>
        </p:spPr>
      </p:pic>
      <p:pic>
        <p:nvPicPr>
          <p:cNvPr id="294" name="Google Shape;294;p67"/>
          <p:cNvPicPr preferRelativeResize="0"/>
          <p:nvPr/>
        </p:nvPicPr>
        <p:blipFill rotWithShape="1">
          <a:blip r:embed="rId5">
            <a:alphaModFix/>
          </a:blip>
          <a:srcRect b="0" l="0" r="0" t="0"/>
          <a:stretch/>
        </p:blipFill>
        <p:spPr>
          <a:xfrm>
            <a:off x="10751760" y="1420200"/>
            <a:ext cx="1440360" cy="1165320"/>
          </a:xfrm>
          <a:prstGeom prst="rect">
            <a:avLst/>
          </a:prstGeom>
          <a:noFill/>
          <a:ln>
            <a:noFill/>
          </a:ln>
        </p:spPr>
      </p:pic>
      <p:sp>
        <p:nvSpPr>
          <p:cNvPr id="295" name="Google Shape;295;p67"/>
          <p:cNvSpPr txBox="1"/>
          <p:nvPr/>
        </p:nvSpPr>
        <p:spPr>
          <a:xfrm>
            <a:off x="8802360" y="6038280"/>
            <a:ext cx="3204720" cy="2768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it-IT" sz="1200" u="none" cap="none" strike="noStrike">
                <a:solidFill>
                  <a:srgbClr val="000000"/>
                </a:solidFill>
                <a:latin typeface="Calibri"/>
                <a:ea typeface="Calibri"/>
                <a:cs typeface="Calibri"/>
                <a:sym typeface="Calibri"/>
              </a:rPr>
              <a:t>Tempo: 10 minuti </a:t>
            </a:r>
            <a:endParaRPr b="0" i="0" sz="1200" u="none" cap="none" strike="noStrike">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99" name="Shape 299"/>
        <p:cNvGrpSpPr/>
        <p:nvPr/>
      </p:nvGrpSpPr>
      <p:grpSpPr>
        <a:xfrm>
          <a:off x="0" y="0"/>
          <a:ext cx="0" cy="0"/>
          <a:chOff x="0" y="0"/>
          <a:chExt cx="0" cy="0"/>
        </a:xfrm>
      </p:grpSpPr>
      <p:sp>
        <p:nvSpPr>
          <p:cNvPr id="300" name="Google Shape;300;p68"/>
          <p:cNvSpPr txBox="1"/>
          <p:nvPr/>
        </p:nvSpPr>
        <p:spPr>
          <a:xfrm>
            <a:off x="838080" y="0"/>
            <a:ext cx="10515600" cy="132552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None/>
            </a:pPr>
            <a:r>
              <a:rPr b="0" i="0" lang="it-IT" sz="4400" u="none" cap="none" strike="noStrike">
                <a:solidFill>
                  <a:srgbClr val="000000"/>
                </a:solidFill>
                <a:latin typeface="Calibri"/>
                <a:ea typeface="Calibri"/>
                <a:cs typeface="Calibri"/>
                <a:sym typeface="Calibri"/>
              </a:rPr>
              <a:t>Screenshot questionario Kahoot: </a:t>
            </a:r>
            <a:endParaRPr b="0" i="0" sz="4400" u="none" cap="none" strike="noStrike">
              <a:latin typeface="Arial"/>
              <a:ea typeface="Arial"/>
              <a:cs typeface="Arial"/>
              <a:sym typeface="Arial"/>
            </a:endParaRPr>
          </a:p>
        </p:txBody>
      </p:sp>
      <p:pic>
        <p:nvPicPr>
          <p:cNvPr id="301" name="Google Shape;301;p68"/>
          <p:cNvPicPr preferRelativeResize="0"/>
          <p:nvPr/>
        </p:nvPicPr>
        <p:blipFill rotWithShape="1">
          <a:blip r:embed="rId3">
            <a:alphaModFix/>
          </a:blip>
          <a:srcRect b="0" l="0" r="0" t="0"/>
          <a:stretch/>
        </p:blipFill>
        <p:spPr>
          <a:xfrm>
            <a:off x="1404360" y="958680"/>
            <a:ext cx="8016120" cy="570384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06" name="Shape 306"/>
        <p:cNvGrpSpPr/>
        <p:nvPr/>
      </p:nvGrpSpPr>
      <p:grpSpPr>
        <a:xfrm>
          <a:off x="0" y="0"/>
          <a:ext cx="0" cy="0"/>
          <a:chOff x="0" y="0"/>
          <a:chExt cx="0" cy="0"/>
        </a:xfrm>
      </p:grpSpPr>
      <p:sp>
        <p:nvSpPr>
          <p:cNvPr id="307" name="Google Shape;307;p69"/>
          <p:cNvSpPr txBox="1"/>
          <p:nvPr/>
        </p:nvSpPr>
        <p:spPr>
          <a:xfrm>
            <a:off x="86400" y="75240"/>
            <a:ext cx="12002040" cy="1325520"/>
          </a:xfrm>
          <a:prstGeom prst="rect">
            <a:avLst/>
          </a:prstGeom>
          <a:noFill/>
          <a:ln>
            <a:noFill/>
          </a:ln>
        </p:spPr>
        <p:txBody>
          <a:bodyPr anchorCtr="1" anchor="ctr" bIns="45700" lIns="91425" spcFirstLastPara="1" rIns="91425" wrap="square" tIns="45700">
            <a:noAutofit/>
          </a:bodyPr>
          <a:lstStyle/>
          <a:p>
            <a:pPr indent="0" lvl="0" marL="0" marR="0" rtl="0" algn="ctr">
              <a:lnSpc>
                <a:spcPct val="90000"/>
              </a:lnSpc>
              <a:spcBef>
                <a:spcPts val="0"/>
              </a:spcBef>
              <a:spcAft>
                <a:spcPts val="0"/>
              </a:spcAft>
              <a:buNone/>
            </a:pPr>
            <a:r>
              <a:rPr b="1" i="0" lang="it-IT" sz="4400" u="none" cap="none" strike="noStrike">
                <a:solidFill>
                  <a:srgbClr val="FF0000"/>
                </a:solidFill>
                <a:latin typeface="Calibri"/>
                <a:ea typeface="Calibri"/>
                <a:cs typeface="Calibri"/>
                <a:sym typeface="Calibri"/>
              </a:rPr>
              <a:t>Seconda attività: il punto di vista di Flavio Briatore </a:t>
            </a:r>
            <a:endParaRPr b="0" i="0" sz="4400" u="none" cap="none" strike="noStrike">
              <a:latin typeface="Arial"/>
              <a:ea typeface="Arial"/>
              <a:cs typeface="Arial"/>
              <a:sym typeface="Arial"/>
            </a:endParaRPr>
          </a:p>
        </p:txBody>
      </p:sp>
      <p:pic>
        <p:nvPicPr>
          <p:cNvPr id="308" name="Google Shape;308;p69"/>
          <p:cNvPicPr preferRelativeResize="0"/>
          <p:nvPr/>
        </p:nvPicPr>
        <p:blipFill rotWithShape="1">
          <a:blip r:embed="rId3">
            <a:alphaModFix/>
          </a:blip>
          <a:srcRect b="0" l="0" r="0" t="0"/>
          <a:stretch/>
        </p:blipFill>
        <p:spPr>
          <a:xfrm>
            <a:off x="3353400" y="1468440"/>
            <a:ext cx="8182800" cy="1958400"/>
          </a:xfrm>
          <a:prstGeom prst="rect">
            <a:avLst/>
          </a:prstGeom>
          <a:noFill/>
          <a:ln>
            <a:noFill/>
          </a:ln>
        </p:spPr>
      </p:pic>
      <p:pic>
        <p:nvPicPr>
          <p:cNvPr id="309" name="Google Shape;309;p69"/>
          <p:cNvPicPr preferRelativeResize="0"/>
          <p:nvPr/>
        </p:nvPicPr>
        <p:blipFill rotWithShape="1">
          <a:blip r:embed="rId4">
            <a:alphaModFix/>
          </a:blip>
          <a:srcRect b="0" l="0" r="0" t="0"/>
          <a:stretch/>
        </p:blipFill>
        <p:spPr>
          <a:xfrm>
            <a:off x="10002600" y="3651840"/>
            <a:ext cx="1440360" cy="1165320"/>
          </a:xfrm>
          <a:prstGeom prst="rect">
            <a:avLst/>
          </a:prstGeom>
          <a:noFill/>
          <a:ln>
            <a:noFill/>
          </a:ln>
        </p:spPr>
      </p:pic>
      <p:sp>
        <p:nvSpPr>
          <p:cNvPr id="310" name="Google Shape;310;p69"/>
          <p:cNvSpPr txBox="1"/>
          <p:nvPr/>
        </p:nvSpPr>
        <p:spPr>
          <a:xfrm>
            <a:off x="86400" y="3969360"/>
            <a:ext cx="10209960" cy="20314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i="0" lang="it-IT" sz="1800" u="none" cap="none" strike="noStrike">
                <a:solidFill>
                  <a:srgbClr val="000000"/>
                </a:solidFill>
                <a:latin typeface="Calibri"/>
                <a:ea typeface="Calibri"/>
                <a:cs typeface="Calibri"/>
                <a:sym typeface="Calibri"/>
              </a:rPr>
              <a:t>Leggi l’articolo del Corriere della Sera e rispondi individualmente alla seguenti domande:</a:t>
            </a:r>
            <a:endParaRPr b="0" i="0" sz="1800" u="none" cap="none" strike="noStrike">
              <a:latin typeface="Arial"/>
              <a:ea typeface="Arial"/>
              <a:cs typeface="Arial"/>
              <a:sym typeface="Arial"/>
            </a:endParaRPr>
          </a:p>
          <a:p>
            <a:pPr indent="0" lvl="0" marL="0" marR="0" rtl="0" algn="l">
              <a:lnSpc>
                <a:spcPct val="100000"/>
              </a:lnSpc>
              <a:spcBef>
                <a:spcPts val="0"/>
              </a:spcBef>
              <a:spcAft>
                <a:spcPts val="0"/>
              </a:spcAft>
              <a:buNone/>
            </a:pPr>
            <a:r>
              <a:t/>
            </a:r>
            <a:endParaRPr b="0" i="0" sz="1800" u="none" cap="none" strike="noStrike">
              <a:latin typeface="Arial"/>
              <a:ea typeface="Arial"/>
              <a:cs typeface="Arial"/>
              <a:sym typeface="Arial"/>
            </a:endParaRPr>
          </a:p>
          <a:p>
            <a:pPr indent="0" lvl="0" marL="0" marR="0" rtl="0" algn="l">
              <a:lnSpc>
                <a:spcPct val="100000"/>
              </a:lnSpc>
              <a:spcBef>
                <a:spcPts val="0"/>
              </a:spcBef>
              <a:spcAft>
                <a:spcPts val="0"/>
              </a:spcAft>
              <a:buNone/>
            </a:pPr>
            <a:r>
              <a:rPr b="0" i="0" lang="it-IT" sz="1800" u="none" cap="none" strike="noStrike">
                <a:solidFill>
                  <a:srgbClr val="000000"/>
                </a:solidFill>
                <a:latin typeface="Calibri"/>
                <a:ea typeface="Calibri"/>
                <a:cs typeface="Calibri"/>
                <a:sym typeface="Calibri"/>
              </a:rPr>
              <a:t>1.Conosci Flavio Briatore? </a:t>
            </a:r>
            <a:endParaRPr b="0" i="0" sz="1800" u="none" cap="none" strike="noStrike">
              <a:latin typeface="Arial"/>
              <a:ea typeface="Arial"/>
              <a:cs typeface="Arial"/>
              <a:sym typeface="Arial"/>
            </a:endParaRPr>
          </a:p>
          <a:p>
            <a:pPr indent="0" lvl="0" marL="0" marR="0" rtl="0" algn="l">
              <a:lnSpc>
                <a:spcPct val="100000"/>
              </a:lnSpc>
              <a:spcBef>
                <a:spcPts val="0"/>
              </a:spcBef>
              <a:spcAft>
                <a:spcPts val="0"/>
              </a:spcAft>
              <a:buNone/>
            </a:pPr>
            <a:r>
              <a:rPr b="0" i="0" lang="it-IT" sz="1800" u="none" cap="none" strike="noStrike">
                <a:solidFill>
                  <a:srgbClr val="000000"/>
                </a:solidFill>
                <a:latin typeface="Calibri"/>
                <a:ea typeface="Calibri"/>
                <a:cs typeface="Calibri"/>
                <a:sym typeface="Calibri"/>
              </a:rPr>
              <a:t>2.Che tipo di lavoro svolge? (Puoi anche cercare su Internet se non lo sai)</a:t>
            </a:r>
            <a:endParaRPr b="0" i="0" sz="1800" u="none" cap="none" strike="noStrike">
              <a:latin typeface="Arial"/>
              <a:ea typeface="Arial"/>
              <a:cs typeface="Arial"/>
              <a:sym typeface="Arial"/>
            </a:endParaRPr>
          </a:p>
          <a:p>
            <a:pPr indent="0" lvl="0" marL="0" marR="0" rtl="0" algn="l">
              <a:lnSpc>
                <a:spcPct val="100000"/>
              </a:lnSpc>
              <a:spcBef>
                <a:spcPts val="0"/>
              </a:spcBef>
              <a:spcAft>
                <a:spcPts val="0"/>
              </a:spcAft>
              <a:buNone/>
            </a:pPr>
            <a:r>
              <a:rPr b="0" i="0" lang="it-IT" sz="1800" u="none" cap="none" strike="noStrike">
                <a:solidFill>
                  <a:srgbClr val="000000"/>
                </a:solidFill>
                <a:latin typeface="Calibri"/>
                <a:ea typeface="Calibri"/>
                <a:cs typeface="Calibri"/>
                <a:sym typeface="Calibri"/>
              </a:rPr>
              <a:t>3.Quali sono le sue considerazioni rispetto al mondo del lavoro attuale?</a:t>
            </a:r>
            <a:endParaRPr b="0" i="0" sz="1800" u="none" cap="none" strike="noStrike">
              <a:latin typeface="Arial"/>
              <a:ea typeface="Arial"/>
              <a:cs typeface="Arial"/>
              <a:sym typeface="Arial"/>
            </a:endParaRPr>
          </a:p>
          <a:p>
            <a:pPr indent="0" lvl="0" marL="0" marR="0" rtl="0" algn="l">
              <a:lnSpc>
                <a:spcPct val="100000"/>
              </a:lnSpc>
              <a:spcBef>
                <a:spcPts val="0"/>
              </a:spcBef>
              <a:spcAft>
                <a:spcPts val="0"/>
              </a:spcAft>
              <a:buNone/>
            </a:pPr>
            <a:r>
              <a:rPr b="0" i="0" lang="it-IT" sz="1800" u="none" cap="none" strike="noStrike">
                <a:solidFill>
                  <a:srgbClr val="000000"/>
                </a:solidFill>
                <a:latin typeface="Calibri"/>
                <a:ea typeface="Calibri"/>
                <a:cs typeface="Calibri"/>
                <a:sym typeface="Calibri"/>
              </a:rPr>
              <a:t>4.Quale è il peso che Flavio Briatore assegna alla laurea? Ha senso per lui laurearsi in Italia al giorno d’oggi?</a:t>
            </a:r>
            <a:endParaRPr b="0" i="0" sz="1800" u="none" cap="none" strike="noStrike">
              <a:latin typeface="Arial"/>
              <a:ea typeface="Arial"/>
              <a:cs typeface="Arial"/>
              <a:sym typeface="Arial"/>
            </a:endParaRPr>
          </a:p>
          <a:p>
            <a:pPr indent="0" lvl="0" marL="0" marR="0" rtl="0" algn="l">
              <a:lnSpc>
                <a:spcPct val="100000"/>
              </a:lnSpc>
              <a:spcBef>
                <a:spcPts val="0"/>
              </a:spcBef>
              <a:spcAft>
                <a:spcPts val="0"/>
              </a:spcAft>
              <a:buNone/>
            </a:pPr>
            <a:r>
              <a:t/>
            </a:r>
            <a:endParaRPr b="0" i="0" sz="1800" u="none" cap="none" strike="noStrike">
              <a:latin typeface="Arial"/>
              <a:ea typeface="Arial"/>
              <a:cs typeface="Arial"/>
              <a:sym typeface="Arial"/>
            </a:endParaRPr>
          </a:p>
        </p:txBody>
      </p:sp>
      <p:pic>
        <p:nvPicPr>
          <p:cNvPr id="311" name="Google Shape;311;p69"/>
          <p:cNvPicPr preferRelativeResize="0"/>
          <p:nvPr/>
        </p:nvPicPr>
        <p:blipFill rotWithShape="1">
          <a:blip r:embed="rId5">
            <a:alphaModFix/>
          </a:blip>
          <a:srcRect b="0" l="0" r="0" t="0"/>
          <a:stretch/>
        </p:blipFill>
        <p:spPr>
          <a:xfrm>
            <a:off x="749160" y="1247400"/>
            <a:ext cx="2900160" cy="2404440"/>
          </a:xfrm>
          <a:prstGeom prst="rect">
            <a:avLst/>
          </a:prstGeom>
          <a:noFill/>
          <a:ln>
            <a:noFill/>
          </a:ln>
        </p:spPr>
      </p:pic>
      <p:sp>
        <p:nvSpPr>
          <p:cNvPr id="312" name="Google Shape;312;p69"/>
          <p:cNvSpPr txBox="1"/>
          <p:nvPr/>
        </p:nvSpPr>
        <p:spPr>
          <a:xfrm>
            <a:off x="8884080" y="6041520"/>
            <a:ext cx="3204720" cy="2768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it-IT" sz="1200" u="none" cap="none" strike="noStrike">
                <a:solidFill>
                  <a:srgbClr val="000000"/>
                </a:solidFill>
                <a:latin typeface="Calibri"/>
                <a:ea typeface="Calibri"/>
                <a:cs typeface="Calibri"/>
                <a:sym typeface="Calibri"/>
              </a:rPr>
              <a:t>Tempo: 10 min+5 confronto tra gruppi</a:t>
            </a:r>
            <a:endParaRPr b="0" i="0" sz="1200" u="none" cap="none" strike="noStrike">
              <a:latin typeface="Arial"/>
              <a:ea typeface="Arial"/>
              <a:cs typeface="Arial"/>
              <a:sym typeface="Arial"/>
            </a:endParaRPr>
          </a:p>
        </p:txBody>
      </p:sp>
      <p:sp>
        <p:nvSpPr>
          <p:cNvPr id="313" name="Google Shape;313;p69"/>
          <p:cNvSpPr/>
          <p:nvPr/>
        </p:nvSpPr>
        <p:spPr>
          <a:xfrm>
            <a:off x="3584880" y="3236400"/>
            <a:ext cx="1817280" cy="304920"/>
          </a:xfrm>
          <a:custGeom>
            <a:rect b="b" l="l" r="r" t="t"/>
            <a:pathLst>
              <a:path extrusionOk="0" h="21600" w="21600">
                <a:moveTo>
                  <a:pt x="0" y="0"/>
                </a:moveTo>
                <a:lnTo>
                  <a:pt x="21600" y="0"/>
                </a:lnTo>
                <a:lnTo>
                  <a:pt x="21600" y="21600"/>
                </a:lnTo>
                <a:lnTo>
                  <a:pt x="0" y="21600"/>
                </a:lnTo>
                <a:close/>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it-IT" sz="1400" u="none" cap="none" strike="noStrike">
                <a:solidFill>
                  <a:srgbClr val="000000"/>
                </a:solidFill>
                <a:latin typeface="Calibri"/>
                <a:ea typeface="Calibri"/>
                <a:cs typeface="Calibri"/>
                <a:sym typeface="Calibri"/>
              </a:rPr>
              <a:t>Fonte: www.corriere.it</a:t>
            </a:r>
            <a:endParaRPr b="0" i="0" sz="1400" u="none" cap="none" strike="noStrike">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18" name="Shape 318"/>
        <p:cNvGrpSpPr/>
        <p:nvPr/>
      </p:nvGrpSpPr>
      <p:grpSpPr>
        <a:xfrm>
          <a:off x="0" y="0"/>
          <a:ext cx="0" cy="0"/>
          <a:chOff x="0" y="0"/>
          <a:chExt cx="0" cy="0"/>
        </a:xfrm>
      </p:grpSpPr>
      <p:sp>
        <p:nvSpPr>
          <p:cNvPr id="319" name="Google Shape;319;p70"/>
          <p:cNvSpPr txBox="1"/>
          <p:nvPr/>
        </p:nvSpPr>
        <p:spPr>
          <a:xfrm>
            <a:off x="-2180160" y="159480"/>
            <a:ext cx="10515600" cy="1325520"/>
          </a:xfrm>
          <a:prstGeom prst="rect">
            <a:avLst/>
          </a:prstGeom>
          <a:noFill/>
          <a:ln>
            <a:noFill/>
          </a:ln>
        </p:spPr>
        <p:txBody>
          <a:bodyPr anchorCtr="1" anchor="ctr" bIns="45700" lIns="91425" spcFirstLastPara="1" rIns="91425" wrap="square" tIns="45700">
            <a:noAutofit/>
          </a:bodyPr>
          <a:lstStyle/>
          <a:p>
            <a:pPr indent="0" lvl="0" marL="0" marR="0" rtl="0" algn="ctr">
              <a:lnSpc>
                <a:spcPct val="90000"/>
              </a:lnSpc>
              <a:spcBef>
                <a:spcPts val="0"/>
              </a:spcBef>
              <a:spcAft>
                <a:spcPts val="0"/>
              </a:spcAft>
              <a:buNone/>
            </a:pPr>
            <a:r>
              <a:rPr b="1" i="0" lang="it-IT" sz="4400" u="none" cap="none" strike="noStrike">
                <a:solidFill>
                  <a:srgbClr val="FF0000"/>
                </a:solidFill>
                <a:latin typeface="Calibri"/>
                <a:ea typeface="Calibri"/>
                <a:cs typeface="Calibri"/>
                <a:sym typeface="Calibri"/>
              </a:rPr>
              <a:t>Focus/1: il capitale umano</a:t>
            </a:r>
            <a:endParaRPr b="0" i="0" sz="4400" u="none" cap="none" strike="noStrike">
              <a:latin typeface="Arial"/>
              <a:ea typeface="Arial"/>
              <a:cs typeface="Arial"/>
              <a:sym typeface="Arial"/>
            </a:endParaRPr>
          </a:p>
        </p:txBody>
      </p:sp>
      <p:pic>
        <p:nvPicPr>
          <p:cNvPr id="320" name="Google Shape;320;p70"/>
          <p:cNvPicPr preferRelativeResize="0"/>
          <p:nvPr/>
        </p:nvPicPr>
        <p:blipFill rotWithShape="1">
          <a:blip r:embed="rId3">
            <a:alphaModFix/>
          </a:blip>
          <a:srcRect b="0" l="0" r="0" t="0"/>
          <a:stretch/>
        </p:blipFill>
        <p:spPr>
          <a:xfrm>
            <a:off x="8098920" y="1365480"/>
            <a:ext cx="1385280" cy="1812600"/>
          </a:xfrm>
          <a:prstGeom prst="rect">
            <a:avLst/>
          </a:prstGeom>
          <a:noFill/>
          <a:ln>
            <a:noFill/>
          </a:ln>
        </p:spPr>
      </p:pic>
      <p:sp>
        <p:nvSpPr>
          <p:cNvPr id="321" name="Google Shape;321;p70"/>
          <p:cNvSpPr txBox="1"/>
          <p:nvPr/>
        </p:nvSpPr>
        <p:spPr>
          <a:xfrm>
            <a:off x="2849760" y="6123600"/>
            <a:ext cx="7839000" cy="36936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it-IT" sz="1800" u="none" cap="none" strike="noStrike">
                <a:solidFill>
                  <a:srgbClr val="000000"/>
                </a:solidFill>
                <a:latin typeface="Calibri"/>
                <a:ea typeface="Calibri"/>
                <a:cs typeface="Calibri"/>
                <a:sym typeface="Calibri"/>
              </a:rPr>
              <a:t>Fonte: </a:t>
            </a:r>
            <a:r>
              <a:rPr b="0" i="0" lang="it-IT" sz="1800" u="sng" cap="none" strike="noStrike">
                <a:solidFill>
                  <a:schemeClr val="hlink"/>
                </a:solidFill>
                <a:latin typeface="Calibri"/>
                <a:ea typeface="Calibri"/>
                <a:cs typeface="Calibri"/>
                <a:sym typeface="Calibri"/>
                <a:hlinkClick r:id="rId4"/>
              </a:rPr>
              <a:t>http://www.feduf.it/container/scuole/cose-il-capitale-umano</a:t>
            </a:r>
            <a:endParaRPr b="0" i="0" sz="1800" u="none" cap="none" strike="noStrike">
              <a:latin typeface="Arial"/>
              <a:ea typeface="Arial"/>
              <a:cs typeface="Arial"/>
              <a:sym typeface="Arial"/>
            </a:endParaRPr>
          </a:p>
        </p:txBody>
      </p:sp>
      <p:sp>
        <p:nvSpPr>
          <p:cNvPr id="322" name="Google Shape;322;p70"/>
          <p:cNvSpPr/>
          <p:nvPr/>
        </p:nvSpPr>
        <p:spPr>
          <a:xfrm>
            <a:off x="9109800" y="2449800"/>
            <a:ext cx="2524320" cy="1647360"/>
          </a:xfrm>
          <a:custGeom>
            <a:rect b="b" l="l" r="r" t="t"/>
            <a:pathLst>
              <a:path extrusionOk="0" h="4577" w="7068">
                <a:moveTo>
                  <a:pt x="1489" y="442"/>
                </a:moveTo>
                <a:lnTo>
                  <a:pt x="1633" y="377"/>
                </a:lnTo>
                <a:lnTo>
                  <a:pt x="1781" y="317"/>
                </a:lnTo>
                <a:lnTo>
                  <a:pt x="1934" y="261"/>
                </a:lnTo>
                <a:lnTo>
                  <a:pt x="2091" y="211"/>
                </a:lnTo>
                <a:lnTo>
                  <a:pt x="2251" y="166"/>
                </a:lnTo>
                <a:lnTo>
                  <a:pt x="2415" y="126"/>
                </a:lnTo>
                <a:lnTo>
                  <a:pt x="2582" y="91"/>
                </a:lnTo>
                <a:lnTo>
                  <a:pt x="2751" y="62"/>
                </a:lnTo>
                <a:lnTo>
                  <a:pt x="2922" y="38"/>
                </a:lnTo>
                <a:lnTo>
                  <a:pt x="3094" y="20"/>
                </a:lnTo>
                <a:lnTo>
                  <a:pt x="3268" y="8"/>
                </a:lnTo>
                <a:lnTo>
                  <a:pt x="3442" y="1"/>
                </a:lnTo>
                <a:lnTo>
                  <a:pt x="3617" y="0"/>
                </a:lnTo>
                <a:lnTo>
                  <a:pt x="3792" y="5"/>
                </a:lnTo>
                <a:lnTo>
                  <a:pt x="3966" y="15"/>
                </a:lnTo>
                <a:lnTo>
                  <a:pt x="4139" y="31"/>
                </a:lnTo>
                <a:lnTo>
                  <a:pt x="4311" y="53"/>
                </a:lnTo>
                <a:lnTo>
                  <a:pt x="4481" y="80"/>
                </a:lnTo>
                <a:lnTo>
                  <a:pt x="4648" y="113"/>
                </a:lnTo>
                <a:lnTo>
                  <a:pt x="4813" y="151"/>
                </a:lnTo>
                <a:lnTo>
                  <a:pt x="4974" y="194"/>
                </a:lnTo>
                <a:lnTo>
                  <a:pt x="5133" y="243"/>
                </a:lnTo>
                <a:lnTo>
                  <a:pt x="5287" y="296"/>
                </a:lnTo>
                <a:lnTo>
                  <a:pt x="5437" y="355"/>
                </a:lnTo>
                <a:lnTo>
                  <a:pt x="5582" y="418"/>
                </a:lnTo>
                <a:lnTo>
                  <a:pt x="5722" y="487"/>
                </a:lnTo>
                <a:lnTo>
                  <a:pt x="5857" y="559"/>
                </a:lnTo>
                <a:lnTo>
                  <a:pt x="5987" y="636"/>
                </a:lnTo>
                <a:lnTo>
                  <a:pt x="6110" y="717"/>
                </a:lnTo>
                <a:lnTo>
                  <a:pt x="6227" y="802"/>
                </a:lnTo>
                <a:lnTo>
                  <a:pt x="6337" y="890"/>
                </a:lnTo>
                <a:lnTo>
                  <a:pt x="6440" y="982"/>
                </a:lnTo>
                <a:lnTo>
                  <a:pt x="6536" y="1078"/>
                </a:lnTo>
                <a:lnTo>
                  <a:pt x="6625" y="1176"/>
                </a:lnTo>
                <a:lnTo>
                  <a:pt x="6706" y="1277"/>
                </a:lnTo>
                <a:lnTo>
                  <a:pt x="6779" y="1381"/>
                </a:lnTo>
                <a:lnTo>
                  <a:pt x="6845" y="1486"/>
                </a:lnTo>
                <a:lnTo>
                  <a:pt x="6902" y="1594"/>
                </a:lnTo>
                <a:lnTo>
                  <a:pt x="6951" y="1704"/>
                </a:lnTo>
                <a:lnTo>
                  <a:pt x="6991" y="1815"/>
                </a:lnTo>
                <a:lnTo>
                  <a:pt x="7023" y="1927"/>
                </a:lnTo>
                <a:lnTo>
                  <a:pt x="7046" y="2040"/>
                </a:lnTo>
                <a:lnTo>
                  <a:pt x="7061" y="2154"/>
                </a:lnTo>
                <a:lnTo>
                  <a:pt x="7067" y="2268"/>
                </a:lnTo>
                <a:lnTo>
                  <a:pt x="7064" y="2382"/>
                </a:lnTo>
                <a:lnTo>
                  <a:pt x="7053" y="2495"/>
                </a:lnTo>
                <a:lnTo>
                  <a:pt x="7032" y="2609"/>
                </a:lnTo>
                <a:lnTo>
                  <a:pt x="7004" y="2721"/>
                </a:lnTo>
                <a:lnTo>
                  <a:pt x="6966" y="2833"/>
                </a:lnTo>
                <a:lnTo>
                  <a:pt x="6920" y="2943"/>
                </a:lnTo>
                <a:lnTo>
                  <a:pt x="6866" y="3051"/>
                </a:lnTo>
                <a:lnTo>
                  <a:pt x="6804" y="3158"/>
                </a:lnTo>
                <a:lnTo>
                  <a:pt x="6733" y="3262"/>
                </a:lnTo>
                <a:lnTo>
                  <a:pt x="6655" y="3364"/>
                </a:lnTo>
                <a:lnTo>
                  <a:pt x="6569" y="3464"/>
                </a:lnTo>
                <a:lnTo>
                  <a:pt x="6475" y="3560"/>
                </a:lnTo>
                <a:lnTo>
                  <a:pt x="6375" y="3653"/>
                </a:lnTo>
                <a:lnTo>
                  <a:pt x="6267" y="3743"/>
                </a:lnTo>
                <a:lnTo>
                  <a:pt x="6152" y="3829"/>
                </a:lnTo>
                <a:lnTo>
                  <a:pt x="6031" y="3912"/>
                </a:lnTo>
                <a:lnTo>
                  <a:pt x="5904" y="3990"/>
                </a:lnTo>
                <a:lnTo>
                  <a:pt x="5771" y="4064"/>
                </a:lnTo>
                <a:lnTo>
                  <a:pt x="5633" y="4134"/>
                </a:lnTo>
                <a:lnTo>
                  <a:pt x="5489" y="4199"/>
                </a:lnTo>
                <a:lnTo>
                  <a:pt x="5341" y="4259"/>
                </a:lnTo>
                <a:lnTo>
                  <a:pt x="5188" y="4315"/>
                </a:lnTo>
                <a:lnTo>
                  <a:pt x="5032" y="4365"/>
                </a:lnTo>
                <a:lnTo>
                  <a:pt x="4871" y="4410"/>
                </a:lnTo>
                <a:lnTo>
                  <a:pt x="4707" y="4450"/>
                </a:lnTo>
                <a:lnTo>
                  <a:pt x="4541" y="4485"/>
                </a:lnTo>
                <a:lnTo>
                  <a:pt x="4372" y="4514"/>
                </a:lnTo>
                <a:lnTo>
                  <a:pt x="4201" y="4538"/>
                </a:lnTo>
                <a:lnTo>
                  <a:pt x="4028" y="4556"/>
                </a:lnTo>
                <a:lnTo>
                  <a:pt x="3854" y="4568"/>
                </a:lnTo>
                <a:lnTo>
                  <a:pt x="3680" y="4575"/>
                </a:lnTo>
                <a:lnTo>
                  <a:pt x="3505" y="4576"/>
                </a:lnTo>
                <a:lnTo>
                  <a:pt x="3330" y="4571"/>
                </a:lnTo>
                <a:lnTo>
                  <a:pt x="3156" y="4561"/>
                </a:lnTo>
                <a:lnTo>
                  <a:pt x="2983" y="4545"/>
                </a:lnTo>
                <a:lnTo>
                  <a:pt x="2812" y="4523"/>
                </a:lnTo>
                <a:lnTo>
                  <a:pt x="2642" y="4496"/>
                </a:lnTo>
                <a:lnTo>
                  <a:pt x="2474" y="4463"/>
                </a:lnTo>
                <a:lnTo>
                  <a:pt x="2309" y="4425"/>
                </a:lnTo>
                <a:lnTo>
                  <a:pt x="2148" y="4382"/>
                </a:lnTo>
                <a:lnTo>
                  <a:pt x="1990" y="4333"/>
                </a:lnTo>
                <a:lnTo>
                  <a:pt x="1835" y="4280"/>
                </a:lnTo>
                <a:lnTo>
                  <a:pt x="1685" y="4221"/>
                </a:lnTo>
                <a:lnTo>
                  <a:pt x="1540" y="4158"/>
                </a:lnTo>
                <a:lnTo>
                  <a:pt x="1400" y="4090"/>
                </a:lnTo>
                <a:lnTo>
                  <a:pt x="1265" y="4017"/>
                </a:lnTo>
                <a:lnTo>
                  <a:pt x="1136" y="3940"/>
                </a:lnTo>
                <a:lnTo>
                  <a:pt x="1012" y="3859"/>
                </a:lnTo>
                <a:lnTo>
                  <a:pt x="896" y="3774"/>
                </a:lnTo>
                <a:lnTo>
                  <a:pt x="785" y="3686"/>
                </a:lnTo>
                <a:lnTo>
                  <a:pt x="682" y="3594"/>
                </a:lnTo>
                <a:lnTo>
                  <a:pt x="586" y="3499"/>
                </a:lnTo>
                <a:lnTo>
                  <a:pt x="497" y="3400"/>
                </a:lnTo>
                <a:lnTo>
                  <a:pt x="416" y="3299"/>
                </a:lnTo>
                <a:lnTo>
                  <a:pt x="343" y="3196"/>
                </a:lnTo>
                <a:lnTo>
                  <a:pt x="277" y="3090"/>
                </a:lnTo>
                <a:lnTo>
                  <a:pt x="220" y="2982"/>
                </a:lnTo>
                <a:lnTo>
                  <a:pt x="171" y="2873"/>
                </a:lnTo>
                <a:lnTo>
                  <a:pt x="131" y="2762"/>
                </a:lnTo>
                <a:lnTo>
                  <a:pt x="99" y="2649"/>
                </a:lnTo>
                <a:lnTo>
                  <a:pt x="76" y="2536"/>
                </a:lnTo>
                <a:lnTo>
                  <a:pt x="61" y="2423"/>
                </a:lnTo>
                <a:lnTo>
                  <a:pt x="55" y="2309"/>
                </a:lnTo>
                <a:lnTo>
                  <a:pt x="58" y="2195"/>
                </a:lnTo>
                <a:lnTo>
                  <a:pt x="69" y="2081"/>
                </a:lnTo>
                <a:lnTo>
                  <a:pt x="90" y="1967"/>
                </a:lnTo>
                <a:lnTo>
                  <a:pt x="118" y="1855"/>
                </a:lnTo>
                <a:lnTo>
                  <a:pt x="156" y="1743"/>
                </a:lnTo>
                <a:lnTo>
                  <a:pt x="202" y="1633"/>
                </a:lnTo>
                <a:lnTo>
                  <a:pt x="256" y="1525"/>
                </a:lnTo>
                <a:lnTo>
                  <a:pt x="318" y="1418"/>
                </a:lnTo>
                <a:lnTo>
                  <a:pt x="389" y="1314"/>
                </a:lnTo>
                <a:lnTo>
                  <a:pt x="467" y="1212"/>
                </a:lnTo>
                <a:lnTo>
                  <a:pt x="553" y="1113"/>
                </a:lnTo>
                <a:lnTo>
                  <a:pt x="647" y="1016"/>
                </a:lnTo>
                <a:lnTo>
                  <a:pt x="0" y="61"/>
                </a:lnTo>
                <a:lnTo>
                  <a:pt x="1489" y="442"/>
                </a:lnTo>
              </a:path>
            </a:pathLst>
          </a:custGeom>
          <a:solidFill>
            <a:srgbClr val="4472C4"/>
          </a:solidFill>
          <a:ln cap="flat" cmpd="sng" w="12600">
            <a:solidFill>
              <a:srgbClr val="2F528F"/>
            </a:solidFill>
            <a:prstDash val="solid"/>
            <a:miter lim="8000"/>
            <a:headEnd len="sm" w="sm" type="none"/>
            <a:tailEnd len="sm" w="sm" type="none"/>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1" lang="it-IT" sz="1800" u="none" cap="none" strike="noStrike">
                <a:solidFill>
                  <a:srgbClr val="FFFFFF"/>
                </a:solidFill>
                <a:latin typeface="Calibri"/>
                <a:ea typeface="Calibri"/>
                <a:cs typeface="Calibri"/>
                <a:sym typeface="Calibri"/>
              </a:rPr>
              <a:t>Cari studenti ascoltate con attenzione questo video! Buona visione!</a:t>
            </a:r>
            <a:endParaRPr b="0" i="0" sz="1800" u="none" cap="none" strike="noStrike">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26" name="Shape 326"/>
        <p:cNvGrpSpPr/>
        <p:nvPr/>
      </p:nvGrpSpPr>
      <p:grpSpPr>
        <a:xfrm>
          <a:off x="0" y="0"/>
          <a:ext cx="0" cy="0"/>
          <a:chOff x="0" y="0"/>
          <a:chExt cx="0" cy="0"/>
        </a:xfrm>
      </p:grpSpPr>
      <p:sp>
        <p:nvSpPr>
          <p:cNvPr id="327" name="Google Shape;327;p71"/>
          <p:cNvSpPr txBox="1"/>
          <p:nvPr/>
        </p:nvSpPr>
        <p:spPr>
          <a:xfrm>
            <a:off x="774720" y="1530360"/>
            <a:ext cx="10515600" cy="4351320"/>
          </a:xfrm>
          <a:prstGeom prst="rect">
            <a:avLst/>
          </a:prstGeom>
          <a:noFill/>
          <a:ln>
            <a:noFill/>
          </a:ln>
        </p:spPr>
        <p:txBody>
          <a:bodyPr anchorCtr="0" anchor="t" bIns="45700" lIns="91425" spcFirstLastPara="1" rIns="91425" wrap="square" tIns="45700">
            <a:noAutofit/>
          </a:bodyPr>
          <a:lstStyle/>
          <a:p>
            <a:pPr indent="0" lvl="0" marL="0" marR="0" rtl="0" algn="l">
              <a:lnSpc>
                <a:spcPct val="70000"/>
              </a:lnSpc>
              <a:spcBef>
                <a:spcPts val="0"/>
              </a:spcBef>
              <a:spcAft>
                <a:spcPts val="0"/>
              </a:spcAft>
              <a:buNone/>
            </a:pPr>
            <a:r>
              <a:rPr b="0" i="0" lang="it-IT" sz="2600" u="none" cap="none" strike="noStrike">
                <a:solidFill>
                  <a:srgbClr val="000000"/>
                </a:solidFill>
                <a:latin typeface="Calibri"/>
                <a:ea typeface="Calibri"/>
                <a:cs typeface="Calibri"/>
                <a:sym typeface="Calibri"/>
              </a:rPr>
              <a:t>Dividetevi in gruppi di 4 persone e rispondete su un foglio alle seguenti domande cercando di condividere quello che ricordate del video appena visto: </a:t>
            </a:r>
            <a:endParaRPr b="0" i="0" sz="2600" u="none" cap="none" strike="noStrike">
              <a:latin typeface="Arial"/>
              <a:ea typeface="Arial"/>
              <a:cs typeface="Arial"/>
              <a:sym typeface="Arial"/>
            </a:endParaRPr>
          </a:p>
          <a:p>
            <a:pPr indent="-514440" lvl="0" marL="514440" marR="0" rtl="0" algn="l">
              <a:lnSpc>
                <a:spcPct val="70000"/>
              </a:lnSpc>
              <a:spcBef>
                <a:spcPts val="1001"/>
              </a:spcBef>
              <a:spcAft>
                <a:spcPts val="0"/>
              </a:spcAft>
              <a:buClr>
                <a:srgbClr val="000000"/>
              </a:buClr>
              <a:buSzPts val="2600"/>
              <a:buFont typeface="Noto Sans Symbols"/>
              <a:buAutoNum type="arabicPeriod"/>
            </a:pPr>
            <a:r>
              <a:rPr b="1" i="1" lang="it-IT" sz="2600" u="none" cap="none" strike="noStrike">
                <a:solidFill>
                  <a:srgbClr val="000000"/>
                </a:solidFill>
                <a:latin typeface="Calibri"/>
                <a:ea typeface="Calibri"/>
                <a:cs typeface="Calibri"/>
                <a:sym typeface="Calibri"/>
              </a:rPr>
              <a:t>Cosa è il capitale umano?</a:t>
            </a:r>
            <a:endParaRPr b="0" i="0" sz="2600" u="none" cap="none" strike="noStrike">
              <a:latin typeface="Arial"/>
              <a:ea typeface="Arial"/>
              <a:cs typeface="Arial"/>
              <a:sym typeface="Arial"/>
            </a:endParaRPr>
          </a:p>
          <a:p>
            <a:pPr indent="-514440" lvl="0" marL="514440" marR="0" rtl="0" algn="l">
              <a:lnSpc>
                <a:spcPct val="70000"/>
              </a:lnSpc>
              <a:spcBef>
                <a:spcPts val="1001"/>
              </a:spcBef>
              <a:spcAft>
                <a:spcPts val="0"/>
              </a:spcAft>
              <a:buClr>
                <a:srgbClr val="000000"/>
              </a:buClr>
              <a:buSzPts val="2600"/>
              <a:buFont typeface="Noto Sans Symbols"/>
              <a:buAutoNum type="arabicPeriod"/>
            </a:pPr>
            <a:r>
              <a:rPr b="1" i="1" lang="it-IT" sz="2600" u="none" cap="none" strike="noStrike">
                <a:solidFill>
                  <a:srgbClr val="000000"/>
                </a:solidFill>
                <a:latin typeface="Calibri"/>
                <a:ea typeface="Calibri"/>
                <a:cs typeface="Calibri"/>
                <a:sym typeface="Calibri"/>
              </a:rPr>
              <a:t>Quale è il compito dell’imprenditore?</a:t>
            </a:r>
            <a:endParaRPr b="0" i="0" sz="2600" u="none" cap="none" strike="noStrike">
              <a:latin typeface="Arial"/>
              <a:ea typeface="Arial"/>
              <a:cs typeface="Arial"/>
              <a:sym typeface="Arial"/>
            </a:endParaRPr>
          </a:p>
          <a:p>
            <a:pPr indent="-514440" lvl="0" marL="514440" marR="0" rtl="0" algn="l">
              <a:lnSpc>
                <a:spcPct val="70000"/>
              </a:lnSpc>
              <a:spcBef>
                <a:spcPts val="1001"/>
              </a:spcBef>
              <a:spcAft>
                <a:spcPts val="0"/>
              </a:spcAft>
              <a:buClr>
                <a:srgbClr val="000000"/>
              </a:buClr>
              <a:buSzPts val="2600"/>
              <a:buFont typeface="Noto Sans Symbols"/>
              <a:buAutoNum type="arabicPeriod"/>
            </a:pPr>
            <a:r>
              <a:rPr b="1" i="1" lang="it-IT" sz="2600" u="none" cap="none" strike="noStrike">
                <a:solidFill>
                  <a:srgbClr val="000000"/>
                </a:solidFill>
                <a:latin typeface="Calibri"/>
                <a:ea typeface="Calibri"/>
                <a:cs typeface="Calibri"/>
                <a:sym typeface="Calibri"/>
              </a:rPr>
              <a:t>Quali sono gli elementi del capitale umano?</a:t>
            </a:r>
            <a:endParaRPr b="0" i="0" sz="2600" u="none" cap="none" strike="noStrike">
              <a:latin typeface="Arial"/>
              <a:ea typeface="Arial"/>
              <a:cs typeface="Arial"/>
              <a:sym typeface="Arial"/>
            </a:endParaRPr>
          </a:p>
          <a:p>
            <a:pPr indent="-514440" lvl="0" marL="514440" marR="0" rtl="0" algn="l">
              <a:lnSpc>
                <a:spcPct val="70000"/>
              </a:lnSpc>
              <a:spcBef>
                <a:spcPts val="1001"/>
              </a:spcBef>
              <a:spcAft>
                <a:spcPts val="0"/>
              </a:spcAft>
              <a:buClr>
                <a:srgbClr val="000000"/>
              </a:buClr>
              <a:buSzPts val="2600"/>
              <a:buFont typeface="Noto Sans Symbols"/>
              <a:buAutoNum type="arabicPeriod"/>
            </a:pPr>
            <a:r>
              <a:rPr b="1" i="1" lang="it-IT" sz="2600" u="none" cap="none" strike="noStrike">
                <a:solidFill>
                  <a:srgbClr val="000000"/>
                </a:solidFill>
                <a:latin typeface="Calibri"/>
                <a:ea typeface="Calibri"/>
                <a:cs typeface="Calibri"/>
                <a:sym typeface="Calibri"/>
              </a:rPr>
              <a:t>Cosa sono le competenze? </a:t>
            </a:r>
            <a:endParaRPr b="0" i="0" sz="2600" u="none" cap="none" strike="noStrike">
              <a:latin typeface="Arial"/>
              <a:ea typeface="Arial"/>
              <a:cs typeface="Arial"/>
              <a:sym typeface="Arial"/>
            </a:endParaRPr>
          </a:p>
          <a:p>
            <a:pPr indent="-514440" lvl="0" marL="514440" marR="0" rtl="0" algn="l">
              <a:lnSpc>
                <a:spcPct val="70000"/>
              </a:lnSpc>
              <a:spcBef>
                <a:spcPts val="1001"/>
              </a:spcBef>
              <a:spcAft>
                <a:spcPts val="0"/>
              </a:spcAft>
              <a:buClr>
                <a:srgbClr val="000000"/>
              </a:buClr>
              <a:buSzPts val="2600"/>
              <a:buFont typeface="Noto Sans Symbols"/>
              <a:buAutoNum type="arabicPeriod"/>
            </a:pPr>
            <a:r>
              <a:rPr b="1" i="1" lang="it-IT" sz="2600" u="none" cap="none" strike="noStrike">
                <a:solidFill>
                  <a:srgbClr val="000000"/>
                </a:solidFill>
                <a:latin typeface="Calibri"/>
                <a:ea typeface="Calibri"/>
                <a:cs typeface="Calibri"/>
                <a:sym typeface="Calibri"/>
              </a:rPr>
              <a:t>Chi fu il primo studioso ad introdurre il concetto di capitale umano?</a:t>
            </a:r>
            <a:endParaRPr b="0" i="0" sz="2600" u="none" cap="none" strike="noStrike">
              <a:latin typeface="Arial"/>
              <a:ea typeface="Arial"/>
              <a:cs typeface="Arial"/>
              <a:sym typeface="Arial"/>
            </a:endParaRPr>
          </a:p>
          <a:p>
            <a:pPr indent="-514440" lvl="0" marL="514440" marR="0" rtl="0" algn="l">
              <a:lnSpc>
                <a:spcPct val="70000"/>
              </a:lnSpc>
              <a:spcBef>
                <a:spcPts val="1001"/>
              </a:spcBef>
              <a:spcAft>
                <a:spcPts val="0"/>
              </a:spcAft>
              <a:buClr>
                <a:srgbClr val="000000"/>
              </a:buClr>
              <a:buSzPts val="2600"/>
              <a:buFont typeface="Noto Sans Symbols"/>
              <a:buAutoNum type="arabicPeriod"/>
            </a:pPr>
            <a:r>
              <a:rPr b="1" i="1" lang="it-IT" sz="2600" u="none" cap="none" strike="noStrike">
                <a:solidFill>
                  <a:srgbClr val="000000"/>
                </a:solidFill>
                <a:latin typeface="Calibri"/>
                <a:ea typeface="Calibri"/>
                <a:cs typeface="Calibri"/>
                <a:sym typeface="Calibri"/>
              </a:rPr>
              <a:t>Quali sono i fattori che impoveriscono il capitale umano? </a:t>
            </a:r>
            <a:endParaRPr b="0" i="0" sz="26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0" i="0" lang="it-IT" sz="2600" u="none" cap="none" strike="noStrike">
                <a:solidFill>
                  <a:srgbClr val="000000"/>
                </a:solidFill>
                <a:latin typeface="Calibri"/>
                <a:ea typeface="Calibri"/>
                <a:cs typeface="Calibri"/>
                <a:sym typeface="Calibri"/>
              </a:rPr>
              <a:t>Ad ogni risposta esatta verrà assegnato un punto…chi vincerà questa partita? Buona fortuna!!</a:t>
            </a:r>
            <a:endParaRPr b="0" i="0" sz="2600" u="none" cap="none" strike="noStrike">
              <a:latin typeface="Arial"/>
              <a:ea typeface="Arial"/>
              <a:cs typeface="Arial"/>
              <a:sym typeface="Arial"/>
            </a:endParaRPr>
          </a:p>
        </p:txBody>
      </p:sp>
      <p:sp>
        <p:nvSpPr>
          <p:cNvPr id="328" name="Google Shape;328;p71"/>
          <p:cNvSpPr txBox="1"/>
          <p:nvPr/>
        </p:nvSpPr>
        <p:spPr>
          <a:xfrm>
            <a:off x="838080" y="365040"/>
            <a:ext cx="10515600" cy="1325520"/>
          </a:xfrm>
          <a:prstGeom prst="rect">
            <a:avLst/>
          </a:prstGeom>
          <a:noFill/>
          <a:ln>
            <a:noFill/>
          </a:ln>
        </p:spPr>
        <p:txBody>
          <a:bodyPr anchorCtr="1" anchor="ctr" bIns="45700" lIns="91425" spcFirstLastPara="1" rIns="91425" wrap="square" tIns="45700">
            <a:noAutofit/>
          </a:bodyPr>
          <a:lstStyle/>
          <a:p>
            <a:pPr indent="0" lvl="0" marL="0" marR="0" rtl="0" algn="ctr">
              <a:lnSpc>
                <a:spcPct val="90000"/>
              </a:lnSpc>
              <a:spcBef>
                <a:spcPts val="0"/>
              </a:spcBef>
              <a:spcAft>
                <a:spcPts val="0"/>
              </a:spcAft>
              <a:buNone/>
            </a:pPr>
            <a:r>
              <a:rPr b="1" i="0" lang="it-IT" sz="4400" u="none" cap="none" strike="noStrike">
                <a:solidFill>
                  <a:srgbClr val="FF0000"/>
                </a:solidFill>
                <a:latin typeface="Calibri"/>
                <a:ea typeface="Calibri"/>
                <a:cs typeface="Calibri"/>
                <a:sym typeface="Calibri"/>
              </a:rPr>
              <a:t>Terza attività: il capitale umano</a:t>
            </a:r>
            <a:endParaRPr b="0" i="0" sz="4400" u="none" cap="none" strike="noStrike">
              <a:latin typeface="Arial"/>
              <a:ea typeface="Arial"/>
              <a:cs typeface="Arial"/>
              <a:sym typeface="Arial"/>
            </a:endParaRPr>
          </a:p>
        </p:txBody>
      </p:sp>
      <p:pic>
        <p:nvPicPr>
          <p:cNvPr id="329" name="Google Shape;329;p71"/>
          <p:cNvPicPr preferRelativeResize="0"/>
          <p:nvPr/>
        </p:nvPicPr>
        <p:blipFill rotWithShape="1">
          <a:blip r:embed="rId3">
            <a:alphaModFix/>
          </a:blip>
          <a:srcRect b="0" l="0" r="0" t="0"/>
          <a:stretch/>
        </p:blipFill>
        <p:spPr>
          <a:xfrm>
            <a:off x="9913320" y="230040"/>
            <a:ext cx="1440360" cy="1165320"/>
          </a:xfrm>
          <a:prstGeom prst="rect">
            <a:avLst/>
          </a:prstGeom>
          <a:noFill/>
          <a:ln>
            <a:noFill/>
          </a:ln>
        </p:spPr>
      </p:pic>
      <p:sp>
        <p:nvSpPr>
          <p:cNvPr id="330" name="Google Shape;330;p71"/>
          <p:cNvSpPr txBox="1"/>
          <p:nvPr/>
        </p:nvSpPr>
        <p:spPr>
          <a:xfrm>
            <a:off x="8884080" y="6041520"/>
            <a:ext cx="3204720" cy="2768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it-IT" sz="1200" u="none" cap="none" strike="noStrike">
                <a:solidFill>
                  <a:srgbClr val="000000"/>
                </a:solidFill>
                <a:latin typeface="Calibri"/>
                <a:ea typeface="Calibri"/>
                <a:cs typeface="Calibri"/>
                <a:sym typeface="Calibri"/>
              </a:rPr>
              <a:t>Tempo: 5 min</a:t>
            </a:r>
            <a:endParaRPr b="0" i="0" sz="1200" u="none" cap="none" strike="noStrike">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35" name="Shape 335"/>
        <p:cNvGrpSpPr/>
        <p:nvPr/>
      </p:nvGrpSpPr>
      <p:grpSpPr>
        <a:xfrm>
          <a:off x="0" y="0"/>
          <a:ext cx="0" cy="0"/>
          <a:chOff x="0" y="0"/>
          <a:chExt cx="0" cy="0"/>
        </a:xfrm>
      </p:grpSpPr>
      <p:sp>
        <p:nvSpPr>
          <p:cNvPr id="336" name="Google Shape;336;p72"/>
          <p:cNvSpPr txBox="1"/>
          <p:nvPr/>
        </p:nvSpPr>
        <p:spPr>
          <a:xfrm>
            <a:off x="838080" y="1537920"/>
            <a:ext cx="10515600" cy="4351320"/>
          </a:xfrm>
          <a:prstGeom prst="rect">
            <a:avLst/>
          </a:prstGeom>
          <a:noFill/>
          <a:ln>
            <a:noFill/>
          </a:ln>
        </p:spPr>
        <p:txBody>
          <a:bodyPr anchorCtr="0" anchor="t" bIns="45700" lIns="91425" spcFirstLastPara="1" rIns="91425" wrap="square" tIns="45700">
            <a:noAutofit/>
          </a:bodyPr>
          <a:lstStyle/>
          <a:p>
            <a:pPr indent="0" lvl="0" marL="0" marR="0" rtl="0" algn="l">
              <a:lnSpc>
                <a:spcPct val="70000"/>
              </a:lnSpc>
              <a:spcBef>
                <a:spcPts val="0"/>
              </a:spcBef>
              <a:spcAft>
                <a:spcPts val="0"/>
              </a:spcAft>
              <a:buNone/>
            </a:pPr>
            <a:r>
              <a:rPr b="1" i="1" lang="it-IT" sz="2000" u="none" cap="none" strike="noStrike">
                <a:solidFill>
                  <a:srgbClr val="000000"/>
                </a:solidFill>
                <a:latin typeface="Calibri"/>
                <a:ea typeface="Calibri"/>
                <a:cs typeface="Calibri"/>
                <a:sym typeface="Calibri"/>
              </a:rPr>
              <a:t>1. Cosa è il capitale umano?</a:t>
            </a:r>
            <a:endParaRPr b="0" i="0" sz="20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0" i="0" lang="it-IT" sz="2000" u="none" cap="none" strike="noStrike">
                <a:solidFill>
                  <a:srgbClr val="000000"/>
                </a:solidFill>
                <a:latin typeface="Calibri"/>
                <a:ea typeface="Calibri"/>
                <a:cs typeface="Calibri"/>
                <a:sym typeface="Calibri"/>
              </a:rPr>
              <a:t>E’ uno dei tre fattori principali di sviluppo, al pari del capitale finanziario e delle materie prime </a:t>
            </a:r>
            <a:endParaRPr b="0" i="0" sz="20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1" i="1" lang="it-IT" sz="2000" u="none" cap="none" strike="noStrike">
                <a:solidFill>
                  <a:srgbClr val="000000"/>
                </a:solidFill>
                <a:latin typeface="Calibri"/>
                <a:ea typeface="Calibri"/>
                <a:cs typeface="Calibri"/>
                <a:sym typeface="Calibri"/>
              </a:rPr>
              <a:t>2</a:t>
            </a:r>
            <a:r>
              <a:rPr b="0" i="1" lang="it-IT" sz="2000" u="none" cap="none" strike="noStrike">
                <a:solidFill>
                  <a:srgbClr val="000000"/>
                </a:solidFill>
                <a:latin typeface="Calibri"/>
                <a:ea typeface="Calibri"/>
                <a:cs typeface="Calibri"/>
                <a:sym typeface="Calibri"/>
              </a:rPr>
              <a:t>. </a:t>
            </a:r>
            <a:r>
              <a:rPr b="1" i="1" lang="it-IT" sz="2000" u="none" cap="none" strike="noStrike">
                <a:solidFill>
                  <a:srgbClr val="000000"/>
                </a:solidFill>
                <a:latin typeface="Calibri"/>
                <a:ea typeface="Calibri"/>
                <a:cs typeface="Calibri"/>
                <a:sym typeface="Calibri"/>
              </a:rPr>
              <a:t>Quale è il compito dell’imprenditore?</a:t>
            </a:r>
            <a:endParaRPr b="0" i="0" sz="20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0" i="0" lang="it-IT" sz="2000" u="none" cap="none" strike="noStrike">
                <a:solidFill>
                  <a:srgbClr val="000000"/>
                </a:solidFill>
                <a:latin typeface="Calibri"/>
                <a:ea typeface="Calibri"/>
                <a:cs typeface="Calibri"/>
                <a:sym typeface="Calibri"/>
              </a:rPr>
              <a:t>Organizzare nel modo migliore capitale umano, finanziario e materie prime </a:t>
            </a:r>
            <a:endParaRPr b="0" i="0" sz="20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1" i="1" lang="it-IT" sz="2000" u="none" cap="none" strike="noStrike">
                <a:solidFill>
                  <a:srgbClr val="000000"/>
                </a:solidFill>
                <a:latin typeface="Calibri"/>
                <a:ea typeface="Calibri"/>
                <a:cs typeface="Calibri"/>
                <a:sym typeface="Calibri"/>
              </a:rPr>
              <a:t>3. Quali sono gli elementi del capitale umano?</a:t>
            </a:r>
            <a:endParaRPr b="0" i="0" sz="20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0" i="0" lang="it-IT" sz="2000" u="none" cap="none" strike="noStrike">
                <a:solidFill>
                  <a:srgbClr val="000000"/>
                </a:solidFill>
                <a:latin typeface="Calibri"/>
                <a:ea typeface="Calibri"/>
                <a:cs typeface="Calibri"/>
                <a:sym typeface="Calibri"/>
              </a:rPr>
              <a:t>Conoscenze, abilità e competenze</a:t>
            </a:r>
            <a:endParaRPr b="0" i="0" sz="20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1" i="0" lang="it-IT" sz="2000" u="none" cap="none" strike="noStrike">
                <a:solidFill>
                  <a:srgbClr val="000000"/>
                </a:solidFill>
                <a:latin typeface="Calibri"/>
                <a:ea typeface="Calibri"/>
                <a:cs typeface="Calibri"/>
                <a:sym typeface="Calibri"/>
              </a:rPr>
              <a:t>4. Cosa sono le competenze? </a:t>
            </a:r>
            <a:endParaRPr b="0" i="0" sz="20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0" i="0" lang="it-IT" sz="2000" u="none" cap="none" strike="noStrike">
                <a:solidFill>
                  <a:srgbClr val="000000"/>
                </a:solidFill>
                <a:latin typeface="Calibri"/>
                <a:ea typeface="Calibri"/>
                <a:cs typeface="Calibri"/>
                <a:sym typeface="Calibri"/>
              </a:rPr>
              <a:t>Sono un mix equilibrato di conoscenze ed abilità, unite alla capacità di relazionarsi con gli altri </a:t>
            </a:r>
            <a:endParaRPr b="0" i="0" sz="20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1" i="1" lang="it-IT" sz="2000" u="none" cap="none" strike="noStrike">
                <a:solidFill>
                  <a:srgbClr val="000000"/>
                </a:solidFill>
                <a:latin typeface="Calibri"/>
                <a:ea typeface="Calibri"/>
                <a:cs typeface="Calibri"/>
                <a:sym typeface="Calibri"/>
              </a:rPr>
              <a:t>5</a:t>
            </a:r>
            <a:r>
              <a:rPr b="0" i="1" lang="it-IT" sz="2000" u="none" cap="none" strike="noStrike">
                <a:solidFill>
                  <a:srgbClr val="000000"/>
                </a:solidFill>
                <a:latin typeface="Calibri"/>
                <a:ea typeface="Calibri"/>
                <a:cs typeface="Calibri"/>
                <a:sym typeface="Calibri"/>
              </a:rPr>
              <a:t>. </a:t>
            </a:r>
            <a:r>
              <a:rPr b="1" i="1" lang="it-IT" sz="2000" u="none" cap="none" strike="noStrike">
                <a:solidFill>
                  <a:srgbClr val="000000"/>
                </a:solidFill>
                <a:latin typeface="Calibri"/>
                <a:ea typeface="Calibri"/>
                <a:cs typeface="Calibri"/>
                <a:sym typeface="Calibri"/>
              </a:rPr>
              <a:t>Chi fu il primo studioso ad introdurre il concetto di capitale umano?</a:t>
            </a:r>
            <a:endParaRPr b="0" i="0" sz="20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0" i="0" lang="it-IT" sz="2000" u="none" cap="none" strike="noStrike">
                <a:solidFill>
                  <a:srgbClr val="000000"/>
                </a:solidFill>
                <a:latin typeface="Calibri"/>
                <a:ea typeface="Calibri"/>
                <a:cs typeface="Calibri"/>
                <a:sym typeface="Calibri"/>
              </a:rPr>
              <a:t>Adam Smith </a:t>
            </a:r>
            <a:endParaRPr b="0" i="0" sz="20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1" i="1" lang="it-IT" sz="2000" u="none" cap="none" strike="noStrike">
                <a:solidFill>
                  <a:srgbClr val="000000"/>
                </a:solidFill>
                <a:latin typeface="Calibri"/>
                <a:ea typeface="Calibri"/>
                <a:cs typeface="Calibri"/>
                <a:sym typeface="Calibri"/>
              </a:rPr>
              <a:t>6. Quali sono i fattori che impoveriscono il capitale umano? </a:t>
            </a:r>
            <a:endParaRPr b="0" i="0" sz="20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0" i="0" lang="it-IT" sz="2000" u="none" cap="none" strike="noStrike">
                <a:solidFill>
                  <a:srgbClr val="000000"/>
                </a:solidFill>
                <a:latin typeface="Calibri"/>
                <a:ea typeface="Calibri"/>
                <a:cs typeface="Calibri"/>
                <a:sym typeface="Calibri"/>
              </a:rPr>
              <a:t>La fuga di cervelli, il non dare valore al merito ed ai talenti e l’insufficiente spesa per la scuola e la cultura sono alcuni dei fattori che impoveriscono il capitale umano </a:t>
            </a:r>
            <a:endParaRPr b="0" i="0" sz="20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0" i="0" lang="it-IT" sz="2000" u="none" cap="none" strike="noStrike">
                <a:solidFill>
                  <a:srgbClr val="000000"/>
                </a:solidFill>
                <a:latin typeface="Calibri"/>
                <a:ea typeface="Calibri"/>
                <a:cs typeface="Calibri"/>
                <a:sym typeface="Calibri"/>
              </a:rPr>
              <a:t> </a:t>
            </a:r>
            <a:endParaRPr b="0" i="0" sz="2000" u="none" cap="none" strike="noStrike">
              <a:latin typeface="Arial"/>
              <a:ea typeface="Arial"/>
              <a:cs typeface="Arial"/>
              <a:sym typeface="Arial"/>
            </a:endParaRPr>
          </a:p>
          <a:p>
            <a:pPr indent="0" lvl="0" marL="0" marR="0" rtl="0" algn="l">
              <a:lnSpc>
                <a:spcPct val="70000"/>
              </a:lnSpc>
              <a:spcBef>
                <a:spcPts val="1001"/>
              </a:spcBef>
              <a:spcAft>
                <a:spcPts val="0"/>
              </a:spcAft>
              <a:buNone/>
            </a:pPr>
            <a:r>
              <a:rPr b="0" i="0" lang="it-IT" sz="2000" u="none" cap="none" strike="noStrike">
                <a:solidFill>
                  <a:srgbClr val="000000"/>
                </a:solidFill>
                <a:latin typeface="Calibri"/>
                <a:ea typeface="Calibri"/>
                <a:cs typeface="Calibri"/>
                <a:sym typeface="Calibri"/>
              </a:rPr>
              <a:t> </a:t>
            </a:r>
            <a:endParaRPr b="0" i="0" sz="2000" u="none" cap="none" strike="noStrike">
              <a:latin typeface="Arial"/>
              <a:ea typeface="Arial"/>
              <a:cs typeface="Arial"/>
              <a:sym typeface="Arial"/>
            </a:endParaRPr>
          </a:p>
        </p:txBody>
      </p:sp>
      <p:pic>
        <p:nvPicPr>
          <p:cNvPr id="337" name="Google Shape;337;p72"/>
          <p:cNvPicPr preferRelativeResize="0"/>
          <p:nvPr/>
        </p:nvPicPr>
        <p:blipFill rotWithShape="1">
          <a:blip r:embed="rId3">
            <a:alphaModFix/>
          </a:blip>
          <a:srcRect b="0" l="0" r="0" t="0"/>
          <a:stretch/>
        </p:blipFill>
        <p:spPr>
          <a:xfrm>
            <a:off x="240480" y="212400"/>
            <a:ext cx="1385280" cy="1325520"/>
          </a:xfrm>
          <a:prstGeom prst="rect">
            <a:avLst/>
          </a:prstGeom>
          <a:noFill/>
          <a:ln>
            <a:noFill/>
          </a:ln>
        </p:spPr>
      </p:pic>
      <p:sp>
        <p:nvSpPr>
          <p:cNvPr id="338" name="Google Shape;338;p72"/>
          <p:cNvSpPr txBox="1"/>
          <p:nvPr/>
        </p:nvSpPr>
        <p:spPr>
          <a:xfrm>
            <a:off x="1676520" y="356040"/>
            <a:ext cx="10515600" cy="132552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None/>
            </a:pPr>
            <a:r>
              <a:rPr b="1" i="0" lang="it-IT" sz="4400" u="none" cap="none" strike="noStrike">
                <a:solidFill>
                  <a:srgbClr val="FF0000"/>
                </a:solidFill>
                <a:latin typeface="Calibri"/>
                <a:ea typeface="Calibri"/>
                <a:cs typeface="Calibri"/>
                <a:sym typeface="Calibri"/>
              </a:rPr>
              <a:t>Focus/1: le risposte sul capitale umano </a:t>
            </a:r>
            <a:endParaRPr b="0" i="0" sz="4400" u="none" cap="none" strike="noStrike">
              <a:latin typeface="Arial"/>
              <a:ea typeface="Arial"/>
              <a:cs typeface="Arial"/>
              <a:sym typeface="Arial"/>
            </a:endParaRPr>
          </a:p>
        </p:txBody>
      </p:sp>
      <p:sp>
        <p:nvSpPr>
          <p:cNvPr id="339" name="Google Shape;339;p72"/>
          <p:cNvSpPr txBox="1"/>
          <p:nvPr/>
        </p:nvSpPr>
        <p:spPr>
          <a:xfrm>
            <a:off x="8884080" y="6041520"/>
            <a:ext cx="3204720" cy="2768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it-IT" sz="1200" u="none" cap="none" strike="noStrike">
                <a:solidFill>
                  <a:srgbClr val="000000"/>
                </a:solidFill>
                <a:latin typeface="Calibri"/>
                <a:ea typeface="Calibri"/>
                <a:cs typeface="Calibri"/>
                <a:sym typeface="Calibri"/>
              </a:rPr>
              <a:t>Tempo: 5 min di sistematizzazione </a:t>
            </a:r>
            <a:endParaRPr b="0" i="0" sz="1200" u="none" cap="none" strike="noStrike">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43" name="Shape 343"/>
        <p:cNvGrpSpPr/>
        <p:nvPr/>
      </p:nvGrpSpPr>
      <p:grpSpPr>
        <a:xfrm>
          <a:off x="0" y="0"/>
          <a:ext cx="0" cy="0"/>
          <a:chOff x="0" y="0"/>
          <a:chExt cx="0" cy="0"/>
        </a:xfrm>
      </p:grpSpPr>
      <p:sp>
        <p:nvSpPr>
          <p:cNvPr id="344" name="Google Shape;344;p73"/>
          <p:cNvSpPr txBox="1"/>
          <p:nvPr/>
        </p:nvSpPr>
        <p:spPr>
          <a:xfrm>
            <a:off x="838080" y="-115560"/>
            <a:ext cx="10515600" cy="132552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None/>
            </a:pPr>
            <a:r>
              <a:rPr b="1" i="0" lang="it-IT" sz="4400" u="none" cap="none" strike="noStrike">
                <a:solidFill>
                  <a:srgbClr val="FF0000"/>
                </a:solidFill>
                <a:latin typeface="Calibri"/>
                <a:ea typeface="Calibri"/>
                <a:cs typeface="Calibri"/>
                <a:sym typeface="Calibri"/>
              </a:rPr>
              <a:t>Focus/2: i titoli di studio in Italia </a:t>
            </a:r>
            <a:endParaRPr b="0" i="0" sz="4400" u="none" cap="none" strike="noStrike">
              <a:latin typeface="Arial"/>
              <a:ea typeface="Arial"/>
              <a:cs typeface="Arial"/>
              <a:sym typeface="Arial"/>
            </a:endParaRPr>
          </a:p>
        </p:txBody>
      </p:sp>
      <p:graphicFrame>
        <p:nvGraphicFramePr>
          <p:cNvPr id="345" name="Google Shape;345;p73"/>
          <p:cNvGraphicFramePr/>
          <p:nvPr/>
        </p:nvGraphicFramePr>
        <p:xfrm>
          <a:off x="380880" y="1080720"/>
          <a:ext cx="3000000" cy="3000000"/>
        </p:xfrm>
        <a:graphic>
          <a:graphicData uri="http://schemas.openxmlformats.org/drawingml/2006/table">
            <a:tbl>
              <a:tblPr>
                <a:noFill/>
                <a:tableStyleId>{7F0C32B2-4D1C-4EA5-82F1-BC493B672505}</a:tableStyleId>
              </a:tblPr>
              <a:tblGrid>
                <a:gridCol w="2924275"/>
                <a:gridCol w="8048525"/>
              </a:tblGrid>
              <a:tr h="616325">
                <a:tc>
                  <a:txBody>
                    <a:bodyPr/>
                    <a:lstStyle/>
                    <a:p>
                      <a:pPr indent="-216000" lvl="0" marL="216000" marR="0" rtl="0" algn="ctr">
                        <a:spcBef>
                          <a:spcPts val="0"/>
                        </a:spcBef>
                        <a:spcAft>
                          <a:spcPts val="0"/>
                        </a:spcAft>
                        <a:buClr>
                          <a:srgbClr val="000000"/>
                        </a:buClr>
                        <a:buSzPts val="630"/>
                        <a:buFont typeface="Noto Sans Symbols"/>
                        <a:buChar char="●"/>
                      </a:pPr>
                      <a:r>
                        <a:rPr b="1" lang="it-IT" sz="1400" u="none" cap="none" strike="noStrike">
                          <a:solidFill>
                            <a:srgbClr val="000000"/>
                          </a:solidFill>
                          <a:latin typeface="Arial"/>
                          <a:ea typeface="Arial"/>
                          <a:cs typeface="Arial"/>
                          <a:sym typeface="Arial"/>
                        </a:rPr>
                        <a:t> </a:t>
                      </a:r>
                      <a:endParaRPr b="0" sz="1400" u="none" cap="none" strike="noStrike">
                        <a:latin typeface="Arial"/>
                        <a:ea typeface="Arial"/>
                        <a:cs typeface="Arial"/>
                        <a:sym typeface="Arial"/>
                      </a:endParaRPr>
                    </a:p>
                    <a:p>
                      <a:pPr indent="-216000" lvl="0" marL="216000" marR="0" rtl="0" algn="ctr">
                        <a:spcBef>
                          <a:spcPts val="0"/>
                        </a:spcBef>
                        <a:spcAft>
                          <a:spcPts val="0"/>
                        </a:spcAft>
                        <a:buClr>
                          <a:srgbClr val="000000"/>
                        </a:buClr>
                        <a:buSzPts val="630"/>
                        <a:buFont typeface="Noto Sans Symbols"/>
                        <a:buChar char="●"/>
                      </a:pPr>
                      <a:r>
                        <a:rPr b="1" lang="it-IT" sz="1400" u="none" cap="none" strike="noStrike">
                          <a:solidFill>
                            <a:srgbClr val="000000"/>
                          </a:solidFill>
                          <a:latin typeface="Arial"/>
                          <a:ea typeface="Arial"/>
                          <a:cs typeface="Arial"/>
                          <a:sym typeface="Arial"/>
                        </a:rPr>
                        <a:t>TITOLO DI STUDIO </a:t>
                      </a:r>
                      <a:endParaRPr b="0" sz="1400" u="none" cap="none" strike="noStrike">
                        <a:latin typeface="Arial"/>
                        <a:ea typeface="Arial"/>
                        <a:cs typeface="Arial"/>
                        <a:sym typeface="Arial"/>
                      </a:endParaRPr>
                    </a:p>
                  </a:txBody>
                  <a:tcPr marT="45725" marB="45725" marR="91450" marL="91450">
                    <a:solidFill>
                      <a:srgbClr val="4472C4"/>
                    </a:solidFill>
                  </a:tcPr>
                </a:tc>
                <a:tc>
                  <a:txBody>
                    <a:bodyPr/>
                    <a:lstStyle/>
                    <a:p>
                      <a:pPr indent="0" lvl="0" marL="0" marR="0" rtl="0" algn="ctr">
                        <a:lnSpc>
                          <a:spcPct val="100000"/>
                        </a:lnSpc>
                        <a:spcBef>
                          <a:spcPts val="0"/>
                        </a:spcBef>
                        <a:spcAft>
                          <a:spcPts val="0"/>
                        </a:spcAft>
                        <a:buNone/>
                      </a:pPr>
                      <a:r>
                        <a:t/>
                      </a:r>
                      <a:endParaRPr b="0" sz="1800" u="none" cap="none" strike="noStrike">
                        <a:latin typeface="Arial"/>
                        <a:ea typeface="Arial"/>
                        <a:cs typeface="Arial"/>
                        <a:sym typeface="Arial"/>
                      </a:endParaRPr>
                    </a:p>
                    <a:p>
                      <a:pPr indent="0" lvl="0" marL="0" marR="0" rtl="0" algn="ctr">
                        <a:lnSpc>
                          <a:spcPct val="100000"/>
                        </a:lnSpc>
                        <a:spcBef>
                          <a:spcPts val="0"/>
                        </a:spcBef>
                        <a:spcAft>
                          <a:spcPts val="0"/>
                        </a:spcAft>
                        <a:buNone/>
                      </a:pPr>
                      <a:r>
                        <a:rPr b="1" lang="it-IT" sz="1400" u="none" cap="none" strike="noStrike">
                          <a:solidFill>
                            <a:srgbClr val="000000"/>
                          </a:solidFill>
                          <a:latin typeface="Arial"/>
                          <a:ea typeface="Arial"/>
                          <a:cs typeface="Arial"/>
                          <a:sym typeface="Arial"/>
                        </a:rPr>
                        <a:t>CARATTERISTICHE</a:t>
                      </a:r>
                      <a:endParaRPr b="0" sz="1400" u="none" cap="none" strike="noStrike">
                        <a:latin typeface="Arial"/>
                        <a:ea typeface="Arial"/>
                        <a:cs typeface="Arial"/>
                        <a:sym typeface="Arial"/>
                      </a:endParaRPr>
                    </a:p>
                    <a:p>
                      <a:pPr indent="-216000" lvl="0" marL="216000" marR="0" rtl="0" algn="ctr">
                        <a:spcBef>
                          <a:spcPts val="0"/>
                        </a:spcBef>
                        <a:spcAft>
                          <a:spcPts val="0"/>
                        </a:spcAft>
                        <a:buClr>
                          <a:srgbClr val="000000"/>
                        </a:buClr>
                        <a:buSzPts val="630"/>
                        <a:buFont typeface="Noto Sans Symbols"/>
                        <a:buChar char="●"/>
                      </a:pPr>
                      <a:r>
                        <a:rPr b="1" lang="it-IT" sz="1400" u="none" cap="none" strike="noStrike">
                          <a:solidFill>
                            <a:srgbClr val="FF0000"/>
                          </a:solidFill>
                          <a:latin typeface="Courier New"/>
                          <a:ea typeface="Courier New"/>
                          <a:cs typeface="Courier New"/>
                          <a:sym typeface="Courier New"/>
                        </a:rPr>
                        <a:t> </a:t>
                      </a:r>
                      <a:endParaRPr b="0" sz="1400" u="none" cap="none" strike="noStrike">
                        <a:latin typeface="Arial"/>
                        <a:ea typeface="Arial"/>
                        <a:cs typeface="Arial"/>
                        <a:sym typeface="Arial"/>
                      </a:endParaRPr>
                    </a:p>
                  </a:txBody>
                  <a:tcPr marT="45725" marB="45725" marR="91450" marL="91450">
                    <a:solidFill>
                      <a:srgbClr val="4472C4"/>
                    </a:solidFill>
                  </a:tcPr>
                </a:tc>
              </a:tr>
              <a:tr h="550800">
                <a:tc>
                  <a:txBody>
                    <a:bodyPr/>
                    <a:lstStyle/>
                    <a:p>
                      <a:pPr indent="-216000" lvl="0" marL="216000" marR="0" rtl="0" algn="l">
                        <a:spcBef>
                          <a:spcPts val="0"/>
                        </a:spcBef>
                        <a:spcAft>
                          <a:spcPts val="0"/>
                        </a:spcAft>
                        <a:buClr>
                          <a:srgbClr val="000000"/>
                        </a:buClr>
                        <a:buSzPts val="630"/>
                        <a:buFont typeface="Noto Sans Symbols"/>
                        <a:buChar char="●"/>
                      </a:pPr>
                      <a:r>
                        <a:rPr b="1" lang="it-IT" sz="1400" u="none" cap="none" strike="noStrike">
                          <a:solidFill>
                            <a:srgbClr val="000000"/>
                          </a:solidFill>
                          <a:latin typeface="Arial"/>
                          <a:ea typeface="Arial"/>
                          <a:cs typeface="Arial"/>
                          <a:sym typeface="Arial"/>
                        </a:rPr>
                        <a:t>nessun titolo e attestato di scuola primaria</a:t>
                      </a:r>
                      <a:endParaRPr b="0" sz="1400" u="none" cap="none" strike="noStrike">
                        <a:latin typeface="Arial"/>
                        <a:ea typeface="Arial"/>
                        <a:cs typeface="Arial"/>
                        <a:sym typeface="Arial"/>
                      </a:endParaRPr>
                    </a:p>
                  </a:txBody>
                  <a:tcPr marT="45725" marB="45725" marR="91450" marL="91450">
                    <a:solidFill>
                      <a:srgbClr val="4472C4"/>
                    </a:solidFill>
                  </a:tcPr>
                </a:tc>
                <a:tc rowSpan="2">
                  <a:txBody>
                    <a:bodyPr/>
                    <a:lstStyle/>
                    <a:p>
                      <a:pPr indent="-216000" lvl="0" marL="216000" marR="0" rtl="0" algn="just">
                        <a:spcBef>
                          <a:spcPts val="0"/>
                        </a:spcBef>
                        <a:spcAft>
                          <a:spcPts val="0"/>
                        </a:spcAft>
                        <a:buClr>
                          <a:srgbClr val="000000"/>
                        </a:buClr>
                        <a:buSzPts val="630"/>
                        <a:buFont typeface="Noto Sans Symbols"/>
                        <a:buChar char="●"/>
                      </a:pPr>
                      <a:r>
                        <a:rPr b="0" lang="it-IT" sz="1400" u="none" cap="none" strike="noStrike">
                          <a:solidFill>
                            <a:srgbClr val="000000"/>
                          </a:solidFill>
                          <a:latin typeface="Calibri"/>
                          <a:ea typeface="Calibri"/>
                          <a:cs typeface="Calibri"/>
                          <a:sym typeface="Calibri"/>
                        </a:rPr>
                        <a:t>Entrambi fanno parte del primo ciclo di istruzione, articolato in due percorsi scolastici consecutivi e obbligatori: la scuola primaria che dura cinque anni, e la scuola secondaria di primo grado che dura tre anni. </a:t>
                      </a:r>
                      <a:r>
                        <a:rPr b="0" lang="it-IT" sz="1400" u="none" cap="none" strike="noStrike">
                          <a:solidFill>
                            <a:srgbClr val="FF0000"/>
                          </a:solidFill>
                          <a:latin typeface="Courier New"/>
                          <a:ea typeface="Courier New"/>
                          <a:cs typeface="Courier New"/>
                          <a:sym typeface="Courier New"/>
                        </a:rPr>
                        <a:t> </a:t>
                      </a:r>
                      <a:endParaRPr b="0" sz="1400" u="none" cap="none" strike="noStrike">
                        <a:latin typeface="Arial"/>
                        <a:ea typeface="Arial"/>
                        <a:cs typeface="Arial"/>
                        <a:sym typeface="Arial"/>
                      </a:endParaRPr>
                    </a:p>
                    <a:p>
                      <a:pPr indent="-216000" lvl="0" marL="216000" marR="0" rtl="0" algn="ctr">
                        <a:spcBef>
                          <a:spcPts val="0"/>
                        </a:spcBef>
                        <a:spcAft>
                          <a:spcPts val="0"/>
                        </a:spcAft>
                        <a:buClr>
                          <a:srgbClr val="000000"/>
                        </a:buClr>
                        <a:buSzPts val="630"/>
                        <a:buFont typeface="Noto Sans Symbols"/>
                        <a:buChar char="●"/>
                      </a:pPr>
                      <a:r>
                        <a:rPr b="0" lang="it-IT" sz="1400" u="none" cap="none" strike="noStrike">
                          <a:solidFill>
                            <a:srgbClr val="FF0000"/>
                          </a:solidFill>
                          <a:latin typeface="Courier New"/>
                          <a:ea typeface="Courier New"/>
                          <a:cs typeface="Courier New"/>
                          <a:sym typeface="Courier New"/>
                        </a:rPr>
                        <a:t> </a:t>
                      </a:r>
                      <a:endParaRPr b="0" sz="1400" u="none" cap="none" strike="noStrike">
                        <a:latin typeface="Arial"/>
                        <a:ea typeface="Arial"/>
                        <a:cs typeface="Arial"/>
                        <a:sym typeface="Arial"/>
                      </a:endParaRPr>
                    </a:p>
                  </a:txBody>
                  <a:tcPr marT="45725" marB="45725" marR="91450" marL="91450">
                    <a:solidFill>
                      <a:srgbClr val="4472C4"/>
                    </a:solidFill>
                  </a:tcPr>
                </a:tc>
              </a:tr>
              <a:tr h="410050">
                <a:tc>
                  <a:txBody>
                    <a:bodyPr/>
                    <a:lstStyle/>
                    <a:p>
                      <a:pPr indent="-216000" lvl="0" marL="216000" marR="0" rtl="0" algn="l">
                        <a:spcBef>
                          <a:spcPts val="0"/>
                        </a:spcBef>
                        <a:spcAft>
                          <a:spcPts val="0"/>
                        </a:spcAft>
                        <a:buClr>
                          <a:srgbClr val="000000"/>
                        </a:buClr>
                        <a:buSzPts val="630"/>
                        <a:buFont typeface="Noto Sans Symbols"/>
                        <a:buChar char="●"/>
                      </a:pPr>
                      <a:r>
                        <a:rPr b="1" lang="it-IT" sz="1400" u="none" cap="none" strike="noStrike">
                          <a:solidFill>
                            <a:srgbClr val="000000"/>
                          </a:solidFill>
                          <a:latin typeface="Arial"/>
                          <a:ea typeface="Arial"/>
                          <a:cs typeface="Arial"/>
                          <a:sym typeface="Arial"/>
                        </a:rPr>
                        <a:t>diploma di licenza di scuola secondaria di  I grado</a:t>
                      </a:r>
                      <a:endParaRPr b="0" sz="1400" u="none" cap="none" strike="noStrike">
                        <a:latin typeface="Arial"/>
                        <a:ea typeface="Arial"/>
                        <a:cs typeface="Arial"/>
                        <a:sym typeface="Arial"/>
                      </a:endParaRPr>
                    </a:p>
                  </a:txBody>
                  <a:tcPr marT="45725" marB="45725" marR="91450" marL="91450">
                    <a:solidFill>
                      <a:srgbClr val="4472C4"/>
                    </a:solidFill>
                  </a:tcPr>
                </a:tc>
                <a:tc vMerge="1"/>
              </a:tr>
              <a:tr h="730800">
                <a:tc>
                  <a:txBody>
                    <a:bodyPr/>
                    <a:lstStyle/>
                    <a:p>
                      <a:pPr indent="-216000" lvl="0" marL="216000" marR="0" rtl="0" algn="l">
                        <a:spcBef>
                          <a:spcPts val="0"/>
                        </a:spcBef>
                        <a:spcAft>
                          <a:spcPts val="0"/>
                        </a:spcAft>
                        <a:buClr>
                          <a:srgbClr val="000000"/>
                        </a:buClr>
                        <a:buSzPts val="630"/>
                        <a:buFont typeface="Noto Sans Symbols"/>
                        <a:buChar char="●"/>
                      </a:pPr>
                      <a:r>
                        <a:rPr b="1" lang="it-IT" sz="1400" u="none" cap="none" strike="noStrike">
                          <a:solidFill>
                            <a:srgbClr val="000000"/>
                          </a:solidFill>
                          <a:latin typeface="Arial"/>
                          <a:ea typeface="Arial"/>
                          <a:cs typeface="Arial"/>
                          <a:sym typeface="Arial"/>
                        </a:rPr>
                        <a:t>attestato/diploma di qualifica professionale</a:t>
                      </a:r>
                      <a:endParaRPr b="0" sz="14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just">
                        <a:spcBef>
                          <a:spcPts val="0"/>
                        </a:spcBef>
                        <a:spcAft>
                          <a:spcPts val="0"/>
                        </a:spcAft>
                        <a:buClr>
                          <a:srgbClr val="000000"/>
                        </a:buClr>
                        <a:buSzPts val="630"/>
                        <a:buFont typeface="Noto Sans Symbols"/>
                        <a:buChar char="●"/>
                      </a:pPr>
                      <a:r>
                        <a:rPr b="0" lang="it-IT" sz="1400" u="none" cap="none" strike="noStrike">
                          <a:solidFill>
                            <a:srgbClr val="000000"/>
                          </a:solidFill>
                          <a:latin typeface="Calibri"/>
                          <a:ea typeface="Calibri"/>
                          <a:cs typeface="Calibri"/>
                          <a:sym typeface="Calibri"/>
                        </a:rPr>
                        <a:t>Un attestato di qualifica professionale triennale o quadriennale è emesso da enti pubblici o privati che certificano la partecipazione ad un percorso formativo relativo ad una specifica figura professionale. Può essere sufficiente la licenza di scuola secondaria di primo grado per accedervi. </a:t>
                      </a:r>
                      <a:endParaRPr b="0" sz="1400" u="none" cap="none" strike="noStrike">
                        <a:latin typeface="Arial"/>
                        <a:ea typeface="Arial"/>
                        <a:cs typeface="Arial"/>
                        <a:sym typeface="Arial"/>
                      </a:endParaRPr>
                    </a:p>
                  </a:txBody>
                  <a:tcPr marT="45725" marB="45725" marR="91450" marL="91450">
                    <a:solidFill>
                      <a:srgbClr val="4472C4"/>
                    </a:solidFill>
                  </a:tcPr>
                </a:tc>
              </a:tr>
              <a:tr h="765000">
                <a:tc>
                  <a:txBody>
                    <a:bodyPr/>
                    <a:lstStyle/>
                    <a:p>
                      <a:pPr indent="-216000" lvl="0" marL="216000" marR="0" rtl="0" algn="l">
                        <a:spcBef>
                          <a:spcPts val="0"/>
                        </a:spcBef>
                        <a:spcAft>
                          <a:spcPts val="0"/>
                        </a:spcAft>
                        <a:buClr>
                          <a:srgbClr val="000000"/>
                        </a:buClr>
                        <a:buSzPts val="630"/>
                        <a:buFont typeface="Noto Sans Symbols"/>
                        <a:buChar char="●"/>
                      </a:pPr>
                      <a:r>
                        <a:rPr b="1" lang="it-IT" sz="1400" u="none" cap="none" strike="noStrike">
                          <a:solidFill>
                            <a:srgbClr val="000000"/>
                          </a:solidFill>
                          <a:latin typeface="Arial"/>
                          <a:ea typeface="Arial"/>
                          <a:cs typeface="Arial"/>
                          <a:sym typeface="Arial"/>
                        </a:rPr>
                        <a:t>diploma di scuola secondaria superiore e formazione post secondaria</a:t>
                      </a:r>
                      <a:endParaRPr b="0" sz="14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just">
                        <a:spcBef>
                          <a:spcPts val="0"/>
                        </a:spcBef>
                        <a:spcAft>
                          <a:spcPts val="0"/>
                        </a:spcAft>
                        <a:buClr>
                          <a:srgbClr val="000000"/>
                        </a:buClr>
                        <a:buSzPts val="630"/>
                        <a:buFont typeface="Noto Sans Symbols"/>
                        <a:buChar char="●"/>
                      </a:pPr>
                      <a:r>
                        <a:rPr b="0" lang="it-IT" sz="1400" u="none" cap="none" strike="noStrike">
                          <a:solidFill>
                            <a:srgbClr val="000000"/>
                          </a:solidFill>
                          <a:latin typeface="Calibri"/>
                          <a:ea typeface="Calibri"/>
                          <a:cs typeface="Calibri"/>
                          <a:sym typeface="Calibri"/>
                        </a:rPr>
                        <a:t>E’ il secondo ciclo di studi dell'obbligo. Gli istituti superiori hanno durata quinquennale, solitamente suddivisa in biennio comune e triennio specialistico</a:t>
                      </a:r>
                      <a:r>
                        <a:rPr b="0" baseline="30000" lang="it-IT" sz="1617" u="none" cap="none" strike="noStrike">
                          <a:solidFill>
                            <a:srgbClr val="000000"/>
                          </a:solidFill>
                          <a:latin typeface="Calibri"/>
                          <a:ea typeface="Calibri"/>
                          <a:cs typeface="Calibri"/>
                          <a:sym typeface="Calibri"/>
                        </a:rPr>
                        <a:t>. </a:t>
                      </a:r>
                      <a:r>
                        <a:rPr b="0" lang="it-IT" sz="1400" u="none" cap="none" strike="noStrike">
                          <a:solidFill>
                            <a:srgbClr val="000000"/>
                          </a:solidFill>
                          <a:latin typeface="Calibri"/>
                          <a:ea typeface="Calibri"/>
                          <a:cs typeface="Calibri"/>
                          <a:sym typeface="Calibri"/>
                        </a:rPr>
                        <a:t> Al termine del percorso scolastico viene sostenuto l'esame di maturità, con il rilascio del diploma. Tale titolo consente l'iscrizione ai diplomi di istruzione terziaria</a:t>
                      </a:r>
                      <a:r>
                        <a:rPr b="0" lang="it-IT" sz="1400" u="none" cap="none" strike="noStrike">
                          <a:solidFill>
                            <a:srgbClr val="FF0000"/>
                          </a:solidFill>
                          <a:latin typeface="Courier New"/>
                          <a:ea typeface="Courier New"/>
                          <a:cs typeface="Courier New"/>
                          <a:sym typeface="Courier New"/>
                        </a:rPr>
                        <a:t> </a:t>
                      </a:r>
                      <a:endParaRPr b="0" sz="1400" u="none" cap="none" strike="noStrike">
                        <a:latin typeface="Arial"/>
                        <a:ea typeface="Arial"/>
                        <a:cs typeface="Arial"/>
                        <a:sym typeface="Arial"/>
                      </a:endParaRPr>
                    </a:p>
                  </a:txBody>
                  <a:tcPr marT="45725" marB="45725" marR="91450" marL="91450">
                    <a:solidFill>
                      <a:srgbClr val="4472C4"/>
                    </a:solidFill>
                  </a:tcPr>
                </a:tc>
              </a:tr>
              <a:tr h="715325">
                <a:tc>
                  <a:txBody>
                    <a:bodyPr/>
                    <a:lstStyle/>
                    <a:p>
                      <a:pPr indent="-216000" lvl="0" marL="216000" marR="0" rtl="0" algn="l">
                        <a:spcBef>
                          <a:spcPts val="0"/>
                        </a:spcBef>
                        <a:spcAft>
                          <a:spcPts val="0"/>
                        </a:spcAft>
                        <a:buClr>
                          <a:srgbClr val="000000"/>
                        </a:buClr>
                        <a:buSzPts val="630"/>
                        <a:buFont typeface="Noto Sans Symbols"/>
                        <a:buChar char="●"/>
                      </a:pPr>
                      <a:r>
                        <a:rPr b="1" lang="it-IT" sz="1400" u="none" cap="none" strike="noStrike">
                          <a:solidFill>
                            <a:srgbClr val="000000"/>
                          </a:solidFill>
                          <a:latin typeface="Arial"/>
                          <a:ea typeface="Arial"/>
                          <a:cs typeface="Arial"/>
                          <a:sym typeface="Arial"/>
                        </a:rPr>
                        <a:t>diploma di istruzione terziaria, laurea di I livello, diploma accademico di I livello</a:t>
                      </a:r>
                      <a:endParaRPr b="0" sz="1400" u="none" cap="none" strike="noStrike">
                        <a:latin typeface="Arial"/>
                        <a:ea typeface="Arial"/>
                        <a:cs typeface="Arial"/>
                        <a:sym typeface="Arial"/>
                      </a:endParaRPr>
                    </a:p>
                  </a:txBody>
                  <a:tcPr marT="45725" marB="45725" marR="91450" marL="91450">
                    <a:solidFill>
                      <a:srgbClr val="4472C4"/>
                    </a:solidFill>
                  </a:tcPr>
                </a:tc>
                <a:tc>
                  <a:txBody>
                    <a:bodyPr/>
                    <a:lstStyle/>
                    <a:p>
                      <a:pPr indent="0" lvl="0" marL="0" marR="0" rtl="0" algn="just">
                        <a:lnSpc>
                          <a:spcPct val="100000"/>
                        </a:lnSpc>
                        <a:spcBef>
                          <a:spcPts val="0"/>
                        </a:spcBef>
                        <a:spcAft>
                          <a:spcPts val="0"/>
                        </a:spcAft>
                        <a:buNone/>
                      </a:pPr>
                      <a:r>
                        <a:rPr b="0" lang="it-IT" sz="1400" u="none" cap="none" strike="noStrike">
                          <a:solidFill>
                            <a:srgbClr val="000000"/>
                          </a:solidFill>
                          <a:latin typeface="Calibri"/>
                          <a:ea typeface="Calibri"/>
                          <a:cs typeface="Calibri"/>
                          <a:sym typeface="Calibri"/>
                        </a:rPr>
                        <a:t>Questi comprendono i corsi triennali universitari, l’alta formazione artistica, musicale e coreutica ed i percorsi professionalizzanti offerti dagli Istituti Tecnici Superiori. </a:t>
                      </a:r>
                      <a:endParaRPr b="0" sz="1400" u="none" cap="none" strike="noStrike">
                        <a:latin typeface="Arial"/>
                        <a:ea typeface="Arial"/>
                        <a:cs typeface="Arial"/>
                        <a:sym typeface="Arial"/>
                      </a:endParaRPr>
                    </a:p>
                    <a:p>
                      <a:pPr indent="-216000" lvl="0" marL="216000" marR="0" rtl="0" algn="ctr">
                        <a:spcBef>
                          <a:spcPts val="0"/>
                        </a:spcBef>
                        <a:spcAft>
                          <a:spcPts val="0"/>
                        </a:spcAft>
                        <a:buClr>
                          <a:srgbClr val="000000"/>
                        </a:buClr>
                        <a:buSzPts val="630"/>
                        <a:buFont typeface="Noto Sans Symbols"/>
                        <a:buChar char="●"/>
                      </a:pPr>
                      <a:r>
                        <a:rPr b="0" lang="it-IT" sz="1400" u="none" cap="none" strike="noStrike">
                          <a:solidFill>
                            <a:srgbClr val="FF0000"/>
                          </a:solidFill>
                          <a:latin typeface="Courier New"/>
                          <a:ea typeface="Courier New"/>
                          <a:cs typeface="Courier New"/>
                          <a:sym typeface="Courier New"/>
                        </a:rPr>
                        <a:t> </a:t>
                      </a:r>
                      <a:endParaRPr b="0" sz="1400" u="none" cap="none" strike="noStrike">
                        <a:latin typeface="Arial"/>
                        <a:ea typeface="Arial"/>
                        <a:cs typeface="Arial"/>
                        <a:sym typeface="Arial"/>
                      </a:endParaRPr>
                    </a:p>
                  </a:txBody>
                  <a:tcPr marT="45725" marB="45725" marR="91450" marL="91450">
                    <a:solidFill>
                      <a:srgbClr val="4472C4"/>
                    </a:solidFill>
                  </a:tcPr>
                </a:tc>
              </a:tr>
              <a:tr h="549725">
                <a:tc>
                  <a:txBody>
                    <a:bodyPr/>
                    <a:lstStyle/>
                    <a:p>
                      <a:pPr indent="-216000" lvl="0" marL="216000" marR="0" rtl="0" algn="l">
                        <a:spcBef>
                          <a:spcPts val="0"/>
                        </a:spcBef>
                        <a:spcAft>
                          <a:spcPts val="0"/>
                        </a:spcAft>
                        <a:buClr>
                          <a:srgbClr val="000000"/>
                        </a:buClr>
                        <a:buSzPts val="630"/>
                        <a:buFont typeface="Noto Sans Symbols"/>
                        <a:buChar char="●"/>
                      </a:pPr>
                      <a:r>
                        <a:rPr b="1" lang="it-IT" sz="1400" u="none" cap="none" strike="noStrike">
                          <a:solidFill>
                            <a:srgbClr val="000000"/>
                          </a:solidFill>
                          <a:latin typeface="Arial"/>
                          <a:ea typeface="Arial"/>
                          <a:cs typeface="Arial"/>
                          <a:sym typeface="Arial"/>
                        </a:rPr>
                        <a:t>laurea magistrale e diploma accademico di II livello</a:t>
                      </a:r>
                      <a:endParaRPr b="0" sz="14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just">
                        <a:spcBef>
                          <a:spcPts val="0"/>
                        </a:spcBef>
                        <a:spcAft>
                          <a:spcPts val="0"/>
                        </a:spcAft>
                        <a:buClr>
                          <a:srgbClr val="000000"/>
                        </a:buClr>
                        <a:buSzPts val="630"/>
                        <a:buFont typeface="Noto Sans Symbols"/>
                        <a:buChar char="●"/>
                      </a:pPr>
                      <a:r>
                        <a:rPr b="0" lang="it-IT" sz="1400" u="none" cap="none" strike="noStrike">
                          <a:solidFill>
                            <a:srgbClr val="000000"/>
                          </a:solidFill>
                          <a:latin typeface="Calibri"/>
                          <a:ea typeface="Calibri"/>
                          <a:cs typeface="Calibri"/>
                          <a:sym typeface="Calibri"/>
                        </a:rPr>
                        <a:t>Per iscriversi, occorre la laurea o il diploma universitario di durata triennale. E’ un percorso che dura due anni ed i possessori di tale livello di formazione hanno il diritto alla qualifica accademica di dottore magistrale. </a:t>
                      </a:r>
                      <a:endParaRPr b="0" sz="1400" u="none" cap="none" strike="noStrike">
                        <a:latin typeface="Arial"/>
                        <a:ea typeface="Arial"/>
                        <a:cs typeface="Arial"/>
                        <a:sym typeface="Arial"/>
                      </a:endParaRPr>
                    </a:p>
                  </a:txBody>
                  <a:tcPr marT="45725" marB="45725" marR="91450" marL="91450">
                    <a:solidFill>
                      <a:srgbClr val="4472C4"/>
                    </a:solidFill>
                  </a:tcPr>
                </a:tc>
              </a:tr>
              <a:tr h="757800">
                <a:tc>
                  <a:txBody>
                    <a:bodyPr/>
                    <a:lstStyle/>
                    <a:p>
                      <a:pPr indent="-216000" lvl="0" marL="216000" marR="0" rtl="0" algn="l">
                        <a:spcBef>
                          <a:spcPts val="0"/>
                        </a:spcBef>
                        <a:spcAft>
                          <a:spcPts val="0"/>
                        </a:spcAft>
                        <a:buClr>
                          <a:srgbClr val="000000"/>
                        </a:buClr>
                        <a:buSzPts val="630"/>
                        <a:buFont typeface="Noto Sans Symbols"/>
                        <a:buChar char="●"/>
                      </a:pPr>
                      <a:r>
                        <a:rPr b="1" lang="it-IT" sz="1400" u="none" cap="none" strike="noStrike">
                          <a:solidFill>
                            <a:srgbClr val="000000"/>
                          </a:solidFill>
                          <a:latin typeface="Arial"/>
                          <a:ea typeface="Arial"/>
                          <a:cs typeface="Arial"/>
                          <a:sym typeface="Arial"/>
                        </a:rPr>
                        <a:t>dottorato di ricerca</a:t>
                      </a:r>
                      <a:endParaRPr b="0" sz="14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just">
                        <a:spcBef>
                          <a:spcPts val="0"/>
                        </a:spcBef>
                        <a:spcAft>
                          <a:spcPts val="0"/>
                        </a:spcAft>
                        <a:buClr>
                          <a:srgbClr val="000000"/>
                        </a:buClr>
                        <a:buSzPts val="630"/>
                        <a:buFont typeface="Noto Sans Symbols"/>
                        <a:buChar char="●"/>
                      </a:pPr>
                      <a:r>
                        <a:rPr b="0" lang="it-IT" sz="1400" u="none" cap="none" strike="noStrike">
                          <a:solidFill>
                            <a:srgbClr val="000000"/>
                          </a:solidFill>
                          <a:latin typeface="Calibri"/>
                          <a:ea typeface="Calibri"/>
                          <a:cs typeface="Calibri"/>
                          <a:sym typeface="Calibri"/>
                        </a:rPr>
                        <a:t>I corsi di dottorato hanno l’obiettivo di preparare alla metodologia per la ricerca scientifica avanzata, prevedendo tra l’altro stage all’estero e la frequenza di laboratori di ricerca.</a:t>
                      </a:r>
                      <a:br>
                        <a:rPr lang="it-IT" sz="1800" u="none" cap="none" strike="noStrike"/>
                      </a:br>
                      <a:r>
                        <a:rPr b="0" lang="it-IT" sz="1400" u="none" cap="none" strike="noStrike">
                          <a:solidFill>
                            <a:srgbClr val="000000"/>
                          </a:solidFill>
                          <a:latin typeface="Calibri"/>
                          <a:ea typeface="Calibri"/>
                          <a:cs typeface="Calibri"/>
                          <a:sym typeface="Calibri"/>
                        </a:rPr>
                        <a:t>L’ammissione richiede il possesso di una Laurea Magistrale e il superamento di un concorso per l’accesso. La durata è di almeno tre anni. Il dottorando deve elaborare una tesi originale di ricerca</a:t>
                      </a:r>
                      <a:r>
                        <a:rPr b="1" lang="it-IT" sz="1400" u="none" cap="none" strike="noStrike">
                          <a:solidFill>
                            <a:srgbClr val="FF0000"/>
                          </a:solidFill>
                          <a:latin typeface="Courier New"/>
                          <a:ea typeface="Courier New"/>
                          <a:cs typeface="Courier New"/>
                          <a:sym typeface="Courier New"/>
                        </a:rPr>
                        <a:t> </a:t>
                      </a:r>
                      <a:endParaRPr b="0" sz="1400" u="none" cap="none" strike="noStrike">
                        <a:latin typeface="Arial"/>
                        <a:ea typeface="Arial"/>
                        <a:cs typeface="Arial"/>
                        <a:sym typeface="Arial"/>
                      </a:endParaRPr>
                    </a:p>
                  </a:txBody>
                  <a:tcPr marT="45725" marB="45725" marR="91450" marL="91450">
                    <a:solidFill>
                      <a:srgbClr val="4472C4"/>
                    </a:solidFill>
                  </a:tcPr>
                </a:tc>
              </a:tr>
            </a:tbl>
          </a:graphicData>
        </a:graphic>
      </p:graphicFrame>
      <p:sp>
        <p:nvSpPr>
          <p:cNvPr id="346" name="Google Shape;346;p73"/>
          <p:cNvSpPr txBox="1"/>
          <p:nvPr/>
        </p:nvSpPr>
        <p:spPr>
          <a:xfrm>
            <a:off x="443880" y="6320880"/>
            <a:ext cx="8132040" cy="307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it-IT" sz="1400" u="none" cap="none" strike="noStrike">
                <a:solidFill>
                  <a:srgbClr val="000000"/>
                </a:solidFill>
                <a:latin typeface="Calibri"/>
                <a:ea typeface="Calibri"/>
                <a:cs typeface="Calibri"/>
                <a:sym typeface="Calibri"/>
              </a:rPr>
              <a:t>Fonte: elaborazione sulla base delle informazioni trovate su Miur.gov.it</a:t>
            </a:r>
            <a:endParaRPr b="0" i="0" sz="1400" u="none" cap="none" strike="noStrike">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50" name="Shape 350"/>
        <p:cNvGrpSpPr/>
        <p:nvPr/>
      </p:nvGrpSpPr>
      <p:grpSpPr>
        <a:xfrm>
          <a:off x="0" y="0"/>
          <a:ext cx="0" cy="0"/>
          <a:chOff x="0" y="0"/>
          <a:chExt cx="0" cy="0"/>
        </a:xfrm>
      </p:grpSpPr>
      <p:sp>
        <p:nvSpPr>
          <p:cNvPr id="351" name="Google Shape;351;p74"/>
          <p:cNvSpPr txBox="1"/>
          <p:nvPr/>
        </p:nvSpPr>
        <p:spPr>
          <a:xfrm>
            <a:off x="838080" y="71640"/>
            <a:ext cx="10515600" cy="1325520"/>
          </a:xfrm>
          <a:prstGeom prst="rect">
            <a:avLst/>
          </a:prstGeom>
          <a:noFill/>
          <a:ln>
            <a:noFill/>
          </a:ln>
        </p:spPr>
        <p:txBody>
          <a:bodyPr anchorCtr="1" anchor="ctr" bIns="45700" lIns="91425" spcFirstLastPara="1" rIns="91425" wrap="square" tIns="45700">
            <a:noAutofit/>
          </a:bodyPr>
          <a:lstStyle/>
          <a:p>
            <a:pPr indent="0" lvl="0" marL="0" marR="0" rtl="0" algn="ctr">
              <a:lnSpc>
                <a:spcPct val="90000"/>
              </a:lnSpc>
              <a:spcBef>
                <a:spcPts val="0"/>
              </a:spcBef>
              <a:spcAft>
                <a:spcPts val="0"/>
              </a:spcAft>
              <a:buNone/>
            </a:pPr>
            <a:r>
              <a:rPr b="1" i="0" lang="it-IT" sz="4400" u="none" cap="none" strike="noStrike">
                <a:solidFill>
                  <a:srgbClr val="FF0000"/>
                </a:solidFill>
                <a:latin typeface="Calibri"/>
                <a:ea typeface="Calibri"/>
                <a:cs typeface="Calibri"/>
                <a:sym typeface="Calibri"/>
              </a:rPr>
              <a:t>Il capitale umano in azienda: il punto di vista dell’Istat  </a:t>
            </a:r>
            <a:endParaRPr b="0" i="0" sz="4400" u="none" cap="none" strike="noStrike">
              <a:latin typeface="Arial"/>
              <a:ea typeface="Arial"/>
              <a:cs typeface="Arial"/>
              <a:sym typeface="Arial"/>
            </a:endParaRPr>
          </a:p>
        </p:txBody>
      </p:sp>
      <p:graphicFrame>
        <p:nvGraphicFramePr>
          <p:cNvPr id="352" name="Google Shape;352;p74"/>
          <p:cNvGraphicFramePr/>
          <p:nvPr/>
        </p:nvGraphicFramePr>
        <p:xfrm>
          <a:off x="838080" y="1316880"/>
          <a:ext cx="3000000" cy="3000000"/>
        </p:xfrm>
        <a:graphic>
          <a:graphicData uri="http://schemas.openxmlformats.org/drawingml/2006/table">
            <a:tbl>
              <a:tblPr>
                <a:noFill/>
                <a:tableStyleId>{7F0C32B2-4D1C-4EA5-82F1-BC493B672505}</a:tableStyleId>
              </a:tblPr>
              <a:tblGrid>
                <a:gridCol w="1809000"/>
                <a:gridCol w="1809000"/>
                <a:gridCol w="577800"/>
                <a:gridCol w="577800"/>
                <a:gridCol w="577800"/>
                <a:gridCol w="577800"/>
                <a:gridCol w="577800"/>
                <a:gridCol w="577800"/>
                <a:gridCol w="577800"/>
                <a:gridCol w="577800"/>
                <a:gridCol w="577800"/>
                <a:gridCol w="577800"/>
                <a:gridCol w="579250"/>
              </a:tblGrid>
              <a:tr h="631800">
                <a:tc>
                  <a:txBody>
                    <a:bodyPr/>
                    <a:lstStyle/>
                    <a:p>
                      <a:pPr indent="-216000" lvl="0" marL="216000" marR="0" rtl="0" algn="l">
                        <a:spcBef>
                          <a:spcPts val="0"/>
                        </a:spcBef>
                        <a:spcAft>
                          <a:spcPts val="0"/>
                        </a:spcAft>
                        <a:buClr>
                          <a:srgbClr val="000000"/>
                        </a:buClr>
                        <a:buSzPts val="630"/>
                        <a:buFont typeface="Noto Sans Symbols"/>
                        <a:buChar char="●"/>
                      </a:pPr>
                      <a:r>
                        <a:rPr b="1" lang="it-IT" sz="1400" u="sng" cap="none" strike="noStrike">
                          <a:solidFill>
                            <a:schemeClr val="hlink"/>
                          </a:solidFill>
                          <a:latin typeface="Verdana"/>
                          <a:ea typeface="Verdana"/>
                          <a:cs typeface="Verdana"/>
                          <a:sym typeface="Verdana"/>
                          <a:hlinkClick r:id="rId3"/>
                        </a:rPr>
                        <a:t>Dataset:Imprese- occupati per titolo di studio</a:t>
                      </a:r>
                      <a:endParaRPr b="0" sz="1400" u="none" cap="none" strike="noStrike">
                        <a:latin typeface="Arial"/>
                        <a:ea typeface="Arial"/>
                        <a:cs typeface="Arial"/>
                        <a:sym typeface="Arial"/>
                      </a:endParaRPr>
                    </a:p>
                  </a:txBody>
                  <a:tcPr marT="45725" marB="45725" marR="91450" marL="91450">
                    <a:solidFill>
                      <a:srgbClr val="4472C4"/>
                    </a:solidFill>
                  </a:tcPr>
                </a:tc>
                <a:tc>
                  <a:txBody>
                    <a:bodyPr/>
                    <a:lstStyle/>
                    <a:p>
                      <a:pPr indent="0" lvl="0" marL="0" rtl="0" algn="l">
                        <a:spcBef>
                          <a:spcPts val="0"/>
                        </a:spcBef>
                        <a:spcAft>
                          <a:spcPts val="0"/>
                        </a:spcAft>
                        <a:buNone/>
                      </a:pPr>
                      <a:r>
                        <a:t/>
                      </a:r>
                      <a:endParaRPr/>
                    </a:p>
                  </a:txBody>
                  <a:tcPr marT="91425" marB="91425" marR="91425" marL="91425">
                    <a:solidFill>
                      <a:srgbClr val="4472C4"/>
                    </a:solidFill>
                  </a:tcPr>
                </a:tc>
                <a:tc>
                  <a:txBody>
                    <a:bodyPr/>
                    <a:lstStyle/>
                    <a:p>
                      <a:pPr indent="0" lvl="0" marL="0" rtl="0" algn="l">
                        <a:spcBef>
                          <a:spcPts val="0"/>
                        </a:spcBef>
                        <a:spcAft>
                          <a:spcPts val="0"/>
                        </a:spcAft>
                        <a:buNone/>
                      </a:pPr>
                      <a:r>
                        <a:t/>
                      </a:r>
                      <a:endParaRPr/>
                    </a:p>
                  </a:txBody>
                  <a:tcPr marT="91425" marB="91425" marR="91425" marL="91425">
                    <a:solidFill>
                      <a:srgbClr val="4472C4"/>
                    </a:solidFill>
                  </a:tcPr>
                </a:tc>
                <a:tc>
                  <a:txBody>
                    <a:bodyPr/>
                    <a:lstStyle/>
                    <a:p>
                      <a:pPr indent="0" lvl="0" marL="0" rtl="0" algn="l">
                        <a:spcBef>
                          <a:spcPts val="0"/>
                        </a:spcBef>
                        <a:spcAft>
                          <a:spcPts val="0"/>
                        </a:spcAft>
                        <a:buNone/>
                      </a:pPr>
                      <a:r>
                        <a:t/>
                      </a:r>
                      <a:endParaRPr/>
                    </a:p>
                  </a:txBody>
                  <a:tcPr marT="91425" marB="91425" marR="91425" marL="91425">
                    <a:solidFill>
                      <a:srgbClr val="4472C4"/>
                    </a:solidFill>
                  </a:tcPr>
                </a:tc>
                <a:tc>
                  <a:txBody>
                    <a:bodyPr/>
                    <a:lstStyle/>
                    <a:p>
                      <a:pPr indent="0" lvl="0" marL="0" rtl="0" algn="l">
                        <a:spcBef>
                          <a:spcPts val="0"/>
                        </a:spcBef>
                        <a:spcAft>
                          <a:spcPts val="0"/>
                        </a:spcAft>
                        <a:buNone/>
                      </a:pPr>
                      <a:r>
                        <a:t/>
                      </a:r>
                      <a:endParaRPr/>
                    </a:p>
                  </a:txBody>
                  <a:tcPr marT="91425" marB="91425" marR="91425" marL="91425">
                    <a:solidFill>
                      <a:srgbClr val="4472C4"/>
                    </a:solidFill>
                  </a:tcPr>
                </a:tc>
                <a:tc>
                  <a:txBody>
                    <a:bodyPr/>
                    <a:lstStyle/>
                    <a:p>
                      <a:pPr indent="0" lvl="0" marL="0" rtl="0" algn="l">
                        <a:spcBef>
                          <a:spcPts val="0"/>
                        </a:spcBef>
                        <a:spcAft>
                          <a:spcPts val="0"/>
                        </a:spcAft>
                        <a:buNone/>
                      </a:pPr>
                      <a:r>
                        <a:t/>
                      </a:r>
                      <a:endParaRPr/>
                    </a:p>
                  </a:txBody>
                  <a:tcPr marT="91425" marB="91425" marR="91425" marL="91425">
                    <a:solidFill>
                      <a:srgbClr val="4472C4"/>
                    </a:solidFill>
                  </a:tcPr>
                </a:tc>
                <a:tc>
                  <a:txBody>
                    <a:bodyPr/>
                    <a:lstStyle/>
                    <a:p>
                      <a:pPr indent="0" lvl="0" marL="0" rtl="0" algn="l">
                        <a:spcBef>
                          <a:spcPts val="0"/>
                        </a:spcBef>
                        <a:spcAft>
                          <a:spcPts val="0"/>
                        </a:spcAft>
                        <a:buNone/>
                      </a:pPr>
                      <a:r>
                        <a:t/>
                      </a:r>
                      <a:endParaRPr/>
                    </a:p>
                  </a:txBody>
                  <a:tcPr marT="91425" marB="91425" marR="91425" marL="91425">
                    <a:solidFill>
                      <a:srgbClr val="4472C4"/>
                    </a:solidFill>
                  </a:tcPr>
                </a:tc>
                <a:tc>
                  <a:txBody>
                    <a:bodyPr/>
                    <a:lstStyle/>
                    <a:p>
                      <a:pPr indent="0" lvl="0" marL="0" rtl="0" algn="l">
                        <a:spcBef>
                          <a:spcPts val="0"/>
                        </a:spcBef>
                        <a:spcAft>
                          <a:spcPts val="0"/>
                        </a:spcAft>
                        <a:buNone/>
                      </a:pPr>
                      <a:r>
                        <a:t/>
                      </a:r>
                      <a:endParaRPr/>
                    </a:p>
                  </a:txBody>
                  <a:tcPr marT="91425" marB="91425" marR="91425" marL="91425">
                    <a:solidFill>
                      <a:srgbClr val="4472C4"/>
                    </a:solidFill>
                  </a:tcPr>
                </a:tc>
                <a:tc>
                  <a:txBody>
                    <a:bodyPr/>
                    <a:lstStyle/>
                    <a:p>
                      <a:pPr indent="0" lvl="0" marL="0" rtl="0" algn="l">
                        <a:spcBef>
                          <a:spcPts val="0"/>
                        </a:spcBef>
                        <a:spcAft>
                          <a:spcPts val="0"/>
                        </a:spcAft>
                        <a:buNone/>
                      </a:pPr>
                      <a:r>
                        <a:t/>
                      </a:r>
                      <a:endParaRPr/>
                    </a:p>
                  </a:txBody>
                  <a:tcPr marT="91425" marB="91425" marR="91425" marL="91425">
                    <a:solidFill>
                      <a:srgbClr val="4472C4"/>
                    </a:solidFill>
                  </a:tcPr>
                </a:tc>
                <a:tc>
                  <a:txBody>
                    <a:bodyPr/>
                    <a:lstStyle/>
                    <a:p>
                      <a:pPr indent="0" lvl="0" marL="0" rtl="0" algn="l">
                        <a:spcBef>
                          <a:spcPts val="0"/>
                        </a:spcBef>
                        <a:spcAft>
                          <a:spcPts val="0"/>
                        </a:spcAft>
                        <a:buNone/>
                      </a:pPr>
                      <a:r>
                        <a:t/>
                      </a:r>
                      <a:endParaRPr/>
                    </a:p>
                  </a:txBody>
                  <a:tcPr marT="91425" marB="91425" marR="91425" marL="91425">
                    <a:solidFill>
                      <a:srgbClr val="4472C4"/>
                    </a:solidFill>
                  </a:tcPr>
                </a:tc>
                <a:tc>
                  <a:txBody>
                    <a:bodyPr/>
                    <a:lstStyle/>
                    <a:p>
                      <a:pPr indent="0" lvl="0" marL="0" rtl="0" algn="l">
                        <a:spcBef>
                          <a:spcPts val="0"/>
                        </a:spcBef>
                        <a:spcAft>
                          <a:spcPts val="0"/>
                        </a:spcAft>
                        <a:buNone/>
                      </a:pPr>
                      <a:r>
                        <a:t/>
                      </a:r>
                      <a:endParaRPr/>
                    </a:p>
                  </a:txBody>
                  <a:tcPr marT="91425" marB="91425" marR="91425" marL="91425">
                    <a:solidFill>
                      <a:srgbClr val="4472C4"/>
                    </a:solidFill>
                  </a:tcPr>
                </a:tc>
                <a:tc>
                  <a:txBody>
                    <a:bodyPr/>
                    <a:lstStyle/>
                    <a:p>
                      <a:pPr indent="0" lvl="0" marL="0" rtl="0" algn="l">
                        <a:spcBef>
                          <a:spcPts val="0"/>
                        </a:spcBef>
                        <a:spcAft>
                          <a:spcPts val="0"/>
                        </a:spcAft>
                        <a:buNone/>
                      </a:pPr>
                      <a:r>
                        <a:t/>
                      </a:r>
                      <a:endParaRPr/>
                    </a:p>
                  </a:txBody>
                  <a:tcPr marT="91425" marB="91425" marR="91425" marL="91425">
                    <a:solidFill>
                      <a:srgbClr val="4472C4"/>
                    </a:solidFill>
                  </a:tcPr>
                </a:tc>
                <a:tc>
                  <a:txBody>
                    <a:bodyPr/>
                    <a:lstStyle/>
                    <a:p>
                      <a:pPr indent="0" lvl="0" marL="0" rtl="0" algn="l">
                        <a:spcBef>
                          <a:spcPts val="0"/>
                        </a:spcBef>
                        <a:spcAft>
                          <a:spcPts val="0"/>
                        </a:spcAft>
                        <a:buNone/>
                      </a:pPr>
                      <a:r>
                        <a:t/>
                      </a:r>
                      <a:endParaRPr/>
                    </a:p>
                  </a:txBody>
                  <a:tcPr marT="91425" marB="91425" marR="91425" marL="91425">
                    <a:solidFill>
                      <a:srgbClr val="4472C4"/>
                    </a:solidFill>
                  </a:tcPr>
                </a:tc>
              </a:tr>
              <a:tr h="157675">
                <a:tc gridSpan="3">
                  <a:txBody>
                    <a:bodyPr/>
                    <a:lstStyle/>
                    <a:p>
                      <a:pPr indent="-216000" lvl="0" marL="216000" marR="0" rtl="0" algn="r">
                        <a:spcBef>
                          <a:spcPts val="0"/>
                        </a:spcBef>
                        <a:spcAft>
                          <a:spcPts val="0"/>
                        </a:spcAft>
                        <a:buClr>
                          <a:srgbClr val="000000"/>
                        </a:buClr>
                        <a:buSzPts val="360"/>
                        <a:buFont typeface="Noto Sans Symbols"/>
                        <a:buChar char="●"/>
                      </a:pPr>
                      <a:r>
                        <a:rPr b="1" lang="it-IT" sz="800" u="none" cap="none" strike="noStrike">
                          <a:solidFill>
                            <a:srgbClr val="FFFFFF"/>
                          </a:solidFill>
                          <a:latin typeface="Verdana"/>
                          <a:ea typeface="Verdana"/>
                          <a:cs typeface="Verdana"/>
                          <a:sym typeface="Verdana"/>
                        </a:rPr>
                        <a:t>Tipo dato</a:t>
                      </a:r>
                      <a:endParaRPr b="0" sz="800" u="none" cap="none" strike="noStrike">
                        <a:latin typeface="Arial"/>
                        <a:ea typeface="Arial"/>
                        <a:cs typeface="Arial"/>
                        <a:sym typeface="Arial"/>
                      </a:endParaRPr>
                    </a:p>
                  </a:txBody>
                  <a:tcPr marT="45725" marB="45725" marR="91450" marL="91450">
                    <a:solidFill>
                      <a:srgbClr val="4472C4"/>
                    </a:solidFill>
                  </a:tcPr>
                </a:tc>
                <a:tc hMerge="1"/>
                <a:tc hMerge="1"/>
                <a:tc gridSpan="10">
                  <a:txBody>
                    <a:bodyPr/>
                    <a:lstStyle/>
                    <a:p>
                      <a:pPr indent="-216000" lvl="0" marL="216000" marR="0" rtl="0" algn="l">
                        <a:spcBef>
                          <a:spcPts val="0"/>
                        </a:spcBef>
                        <a:spcAft>
                          <a:spcPts val="0"/>
                        </a:spcAft>
                        <a:buClr>
                          <a:srgbClr val="000000"/>
                        </a:buClr>
                        <a:buSzPts val="360"/>
                        <a:buFont typeface="Noto Sans Symbols"/>
                        <a:buChar char="●"/>
                      </a:pPr>
                      <a:r>
                        <a:rPr b="0" lang="it-IT" sz="800" u="none" cap="none" strike="noStrike">
                          <a:solidFill>
                            <a:srgbClr val="FFFFFF"/>
                          </a:solidFill>
                          <a:latin typeface="Verdana"/>
                          <a:ea typeface="Verdana"/>
                          <a:cs typeface="Verdana"/>
                          <a:sym typeface="Verdana"/>
                        </a:rPr>
                        <a:t>numero dipendenti delle imprese attive (valori medi annui)</a:t>
                      </a:r>
                      <a:endParaRPr b="0" sz="800" u="none" cap="none" strike="noStrike">
                        <a:latin typeface="Arial"/>
                        <a:ea typeface="Arial"/>
                        <a:cs typeface="Arial"/>
                        <a:sym typeface="Arial"/>
                      </a:endParaRPr>
                    </a:p>
                  </a:txBody>
                  <a:tcPr marT="45725" marB="45725" marR="91450" marL="91450">
                    <a:solidFill>
                      <a:srgbClr val="4472C4"/>
                    </a:solidFill>
                  </a:tcPr>
                </a:tc>
                <a:tc hMerge="1"/>
                <a:tc hMerge="1"/>
                <a:tc hMerge="1"/>
                <a:tc hMerge="1"/>
                <a:tc hMerge="1"/>
                <a:tc hMerge="1"/>
                <a:tc hMerge="1"/>
                <a:tc hMerge="1"/>
                <a:tc hMerge="1"/>
              </a:tr>
              <a:tr h="157675">
                <a:tc gridSpan="3">
                  <a:txBody>
                    <a:bodyPr/>
                    <a:lstStyle/>
                    <a:p>
                      <a:pPr indent="-216000" lvl="0" marL="216000" marR="0" rtl="0" algn="r">
                        <a:spcBef>
                          <a:spcPts val="0"/>
                        </a:spcBef>
                        <a:spcAft>
                          <a:spcPts val="0"/>
                        </a:spcAft>
                        <a:buClr>
                          <a:srgbClr val="000000"/>
                        </a:buClr>
                        <a:buSzPts val="360"/>
                        <a:buFont typeface="Noto Sans Symbols"/>
                        <a:buChar char="●"/>
                      </a:pPr>
                      <a:r>
                        <a:rPr b="1" lang="it-IT" sz="800" u="none" cap="none" strike="noStrike">
                          <a:solidFill>
                            <a:srgbClr val="FFFFFF"/>
                          </a:solidFill>
                          <a:latin typeface="Verdana"/>
                          <a:ea typeface="Verdana"/>
                          <a:cs typeface="Verdana"/>
                          <a:sym typeface="Verdana"/>
                        </a:rPr>
                        <a:t>Ateco 2007</a:t>
                      </a:r>
                      <a:endParaRPr b="0" sz="800" u="none" cap="none" strike="noStrike">
                        <a:latin typeface="Arial"/>
                        <a:ea typeface="Arial"/>
                        <a:cs typeface="Arial"/>
                        <a:sym typeface="Arial"/>
                      </a:endParaRPr>
                    </a:p>
                  </a:txBody>
                  <a:tcPr marT="45725" marB="45725" marR="91450" marL="91450">
                    <a:solidFill>
                      <a:srgbClr val="4472C4"/>
                    </a:solidFill>
                  </a:tcPr>
                </a:tc>
                <a:tc hMerge="1"/>
                <a:tc hMerge="1"/>
                <a:tc gridSpan="10">
                  <a:txBody>
                    <a:bodyPr/>
                    <a:lstStyle/>
                    <a:p>
                      <a:pPr indent="-216000" lvl="0" marL="216000" marR="0" rtl="0" algn="l">
                        <a:spcBef>
                          <a:spcPts val="0"/>
                        </a:spcBef>
                        <a:spcAft>
                          <a:spcPts val="0"/>
                        </a:spcAft>
                        <a:buClr>
                          <a:srgbClr val="000000"/>
                        </a:buClr>
                        <a:buSzPts val="360"/>
                        <a:buFont typeface="Noto Sans Symbols"/>
                        <a:buChar char="●"/>
                      </a:pPr>
                      <a:r>
                        <a:rPr b="0" lang="it-IT" sz="800" u="none" cap="none" strike="noStrike">
                          <a:solidFill>
                            <a:srgbClr val="FFFFFF"/>
                          </a:solidFill>
                          <a:latin typeface="Verdana"/>
                          <a:ea typeface="Verdana"/>
                          <a:cs typeface="Verdana"/>
                          <a:sym typeface="Verdana"/>
                        </a:rPr>
                        <a:t>0010: TOTALE</a:t>
                      </a:r>
                      <a:endParaRPr b="0" sz="800" u="none" cap="none" strike="noStrike">
                        <a:latin typeface="Arial"/>
                        <a:ea typeface="Arial"/>
                        <a:cs typeface="Arial"/>
                        <a:sym typeface="Arial"/>
                      </a:endParaRPr>
                    </a:p>
                  </a:txBody>
                  <a:tcPr marT="45725" marB="45725" marR="91450" marL="91450">
                    <a:solidFill>
                      <a:srgbClr val="4472C4"/>
                    </a:solidFill>
                  </a:tcPr>
                </a:tc>
                <a:tc hMerge="1"/>
                <a:tc hMerge="1"/>
                <a:tc hMerge="1"/>
                <a:tc hMerge="1"/>
                <a:tc hMerge="1"/>
                <a:tc hMerge="1"/>
                <a:tc hMerge="1"/>
                <a:tc hMerge="1"/>
                <a:tc hMerge="1"/>
              </a:tr>
              <a:tr h="157675">
                <a:tc gridSpan="3">
                  <a:txBody>
                    <a:bodyPr/>
                    <a:lstStyle/>
                    <a:p>
                      <a:pPr indent="-216000" lvl="0" marL="216000" marR="0" rtl="0" algn="r">
                        <a:spcBef>
                          <a:spcPts val="0"/>
                        </a:spcBef>
                        <a:spcAft>
                          <a:spcPts val="0"/>
                        </a:spcAft>
                        <a:buClr>
                          <a:srgbClr val="000000"/>
                        </a:buClr>
                        <a:buSzPts val="360"/>
                        <a:buFont typeface="Noto Sans Symbols"/>
                        <a:buChar char="●"/>
                      </a:pPr>
                      <a:r>
                        <a:rPr b="1" lang="it-IT" sz="800" u="none" cap="none" strike="noStrike">
                          <a:solidFill>
                            <a:srgbClr val="FFFFFF"/>
                          </a:solidFill>
                          <a:latin typeface="Verdana"/>
                          <a:ea typeface="Verdana"/>
                          <a:cs typeface="Verdana"/>
                          <a:sym typeface="Verdana"/>
                        </a:rPr>
                        <a:t>Sesso</a:t>
                      </a:r>
                      <a:endParaRPr b="0" sz="800" u="none" cap="none" strike="noStrike">
                        <a:latin typeface="Arial"/>
                        <a:ea typeface="Arial"/>
                        <a:cs typeface="Arial"/>
                        <a:sym typeface="Arial"/>
                      </a:endParaRPr>
                    </a:p>
                  </a:txBody>
                  <a:tcPr marT="45725" marB="45725" marR="91450" marL="91450">
                    <a:solidFill>
                      <a:srgbClr val="4472C4"/>
                    </a:solidFill>
                  </a:tcPr>
                </a:tc>
                <a:tc hMerge="1"/>
                <a:tc hMerge="1"/>
                <a:tc gridSpan="10">
                  <a:txBody>
                    <a:bodyPr/>
                    <a:lstStyle/>
                    <a:p>
                      <a:pPr indent="-216000" lvl="0" marL="216000" marR="0" rtl="0" algn="l">
                        <a:spcBef>
                          <a:spcPts val="0"/>
                        </a:spcBef>
                        <a:spcAft>
                          <a:spcPts val="0"/>
                        </a:spcAft>
                        <a:buClr>
                          <a:srgbClr val="000000"/>
                        </a:buClr>
                        <a:buSzPts val="360"/>
                        <a:buFont typeface="Noto Sans Symbols"/>
                        <a:buChar char="●"/>
                      </a:pPr>
                      <a:r>
                        <a:rPr b="0" lang="it-IT" sz="800" u="none" cap="none" strike="noStrike">
                          <a:solidFill>
                            <a:srgbClr val="FFFFFF"/>
                          </a:solidFill>
                          <a:latin typeface="Verdana"/>
                          <a:ea typeface="Verdana"/>
                          <a:cs typeface="Verdana"/>
                          <a:sym typeface="Verdana"/>
                        </a:rPr>
                        <a:t>totale</a:t>
                      </a:r>
                      <a:endParaRPr b="0" sz="800" u="none" cap="none" strike="noStrike">
                        <a:latin typeface="Arial"/>
                        <a:ea typeface="Arial"/>
                        <a:cs typeface="Arial"/>
                        <a:sym typeface="Arial"/>
                      </a:endParaRPr>
                    </a:p>
                  </a:txBody>
                  <a:tcPr marT="45725" marB="45725" marR="91450" marL="91450">
                    <a:solidFill>
                      <a:srgbClr val="4472C4"/>
                    </a:solidFill>
                  </a:tcPr>
                </a:tc>
                <a:tc hMerge="1"/>
                <a:tc hMerge="1"/>
                <a:tc hMerge="1"/>
                <a:tc hMerge="1"/>
                <a:tc hMerge="1"/>
                <a:tc hMerge="1"/>
                <a:tc hMerge="1"/>
                <a:tc hMerge="1"/>
                <a:tc hMerge="1"/>
              </a:tr>
              <a:tr h="157675">
                <a:tc gridSpan="3">
                  <a:txBody>
                    <a:bodyPr/>
                    <a:lstStyle/>
                    <a:p>
                      <a:pPr indent="-216000" lvl="0" marL="216000" marR="0" rtl="0" algn="r">
                        <a:spcBef>
                          <a:spcPts val="0"/>
                        </a:spcBef>
                        <a:spcAft>
                          <a:spcPts val="0"/>
                        </a:spcAft>
                        <a:buClr>
                          <a:srgbClr val="000000"/>
                        </a:buClr>
                        <a:buSzPts val="360"/>
                        <a:buFont typeface="Noto Sans Symbols"/>
                        <a:buChar char="●"/>
                      </a:pPr>
                      <a:r>
                        <a:rPr b="1" lang="it-IT" sz="800" u="none" cap="none" strike="noStrike">
                          <a:solidFill>
                            <a:srgbClr val="FFFFFF"/>
                          </a:solidFill>
                          <a:latin typeface="Verdana"/>
                          <a:ea typeface="Verdana"/>
                          <a:cs typeface="Verdana"/>
                          <a:sym typeface="Verdana"/>
                        </a:rPr>
                        <a:t>Classe di età</a:t>
                      </a:r>
                      <a:endParaRPr b="0" sz="800" u="none" cap="none" strike="noStrike">
                        <a:latin typeface="Arial"/>
                        <a:ea typeface="Arial"/>
                        <a:cs typeface="Arial"/>
                        <a:sym typeface="Arial"/>
                      </a:endParaRPr>
                    </a:p>
                  </a:txBody>
                  <a:tcPr marT="45725" marB="45725" marR="91450" marL="91450">
                    <a:solidFill>
                      <a:srgbClr val="4472C4"/>
                    </a:solidFill>
                  </a:tcPr>
                </a:tc>
                <a:tc hMerge="1"/>
                <a:tc hMerge="1"/>
                <a:tc gridSpan="10">
                  <a:txBody>
                    <a:bodyPr/>
                    <a:lstStyle/>
                    <a:p>
                      <a:pPr indent="-216000" lvl="0" marL="216000" marR="0" rtl="0" algn="l">
                        <a:spcBef>
                          <a:spcPts val="0"/>
                        </a:spcBef>
                        <a:spcAft>
                          <a:spcPts val="0"/>
                        </a:spcAft>
                        <a:buClr>
                          <a:srgbClr val="000000"/>
                        </a:buClr>
                        <a:buSzPts val="360"/>
                        <a:buFont typeface="Noto Sans Symbols"/>
                        <a:buChar char="●"/>
                      </a:pPr>
                      <a:r>
                        <a:rPr b="0" lang="it-IT" sz="800" u="none" cap="none" strike="noStrike">
                          <a:solidFill>
                            <a:srgbClr val="FFFFFF"/>
                          </a:solidFill>
                          <a:latin typeface="Verdana"/>
                          <a:ea typeface="Verdana"/>
                          <a:cs typeface="Verdana"/>
                          <a:sym typeface="Verdana"/>
                        </a:rPr>
                        <a:t>15 anni e più</a:t>
                      </a:r>
                      <a:endParaRPr b="0" sz="800" u="none" cap="none" strike="noStrike">
                        <a:latin typeface="Arial"/>
                        <a:ea typeface="Arial"/>
                        <a:cs typeface="Arial"/>
                        <a:sym typeface="Arial"/>
                      </a:endParaRPr>
                    </a:p>
                  </a:txBody>
                  <a:tcPr marT="45725" marB="45725" marR="91450" marL="91450">
                    <a:solidFill>
                      <a:srgbClr val="4472C4"/>
                    </a:solidFill>
                  </a:tcPr>
                </a:tc>
                <a:tc hMerge="1"/>
                <a:tc hMerge="1"/>
                <a:tc hMerge="1"/>
                <a:tc hMerge="1"/>
                <a:tc hMerge="1"/>
                <a:tc hMerge="1"/>
                <a:tc hMerge="1"/>
                <a:tc hMerge="1"/>
                <a:tc hMerge="1"/>
              </a:tr>
              <a:tr h="157675">
                <a:tc gridSpan="3">
                  <a:txBody>
                    <a:bodyPr/>
                    <a:lstStyle/>
                    <a:p>
                      <a:pPr indent="-216000" lvl="0" marL="216000" marR="0" rtl="0" algn="r">
                        <a:spcBef>
                          <a:spcPts val="0"/>
                        </a:spcBef>
                        <a:spcAft>
                          <a:spcPts val="0"/>
                        </a:spcAft>
                        <a:buClr>
                          <a:srgbClr val="000000"/>
                        </a:buClr>
                        <a:buSzPts val="360"/>
                        <a:buFont typeface="Noto Sans Symbols"/>
                        <a:buChar char="●"/>
                      </a:pPr>
                      <a:r>
                        <a:rPr b="1" lang="it-IT" sz="800" u="none" cap="none" strike="noStrike">
                          <a:solidFill>
                            <a:srgbClr val="FFFFFF"/>
                          </a:solidFill>
                          <a:latin typeface="Verdana"/>
                          <a:ea typeface="Verdana"/>
                          <a:cs typeface="Verdana"/>
                          <a:sym typeface="Verdana"/>
                        </a:rPr>
                        <a:t>Paese di nascita</a:t>
                      </a:r>
                      <a:endParaRPr b="0" sz="800" u="none" cap="none" strike="noStrike">
                        <a:latin typeface="Arial"/>
                        <a:ea typeface="Arial"/>
                        <a:cs typeface="Arial"/>
                        <a:sym typeface="Arial"/>
                      </a:endParaRPr>
                    </a:p>
                  </a:txBody>
                  <a:tcPr marT="45725" marB="45725" marR="91450" marL="91450">
                    <a:solidFill>
                      <a:srgbClr val="4472C4"/>
                    </a:solidFill>
                  </a:tcPr>
                </a:tc>
                <a:tc hMerge="1"/>
                <a:tc hMerge="1"/>
                <a:tc gridSpan="10">
                  <a:txBody>
                    <a:bodyPr/>
                    <a:lstStyle/>
                    <a:p>
                      <a:pPr indent="-216000" lvl="0" marL="216000" marR="0" rtl="0" algn="l">
                        <a:spcBef>
                          <a:spcPts val="0"/>
                        </a:spcBef>
                        <a:spcAft>
                          <a:spcPts val="0"/>
                        </a:spcAft>
                        <a:buClr>
                          <a:srgbClr val="000000"/>
                        </a:buClr>
                        <a:buSzPts val="360"/>
                        <a:buFont typeface="Noto Sans Symbols"/>
                        <a:buChar char="●"/>
                      </a:pPr>
                      <a:r>
                        <a:rPr b="0" lang="it-IT" sz="800" u="none" cap="none" strike="noStrike">
                          <a:solidFill>
                            <a:srgbClr val="FFFFFF"/>
                          </a:solidFill>
                          <a:latin typeface="Verdana"/>
                          <a:ea typeface="Verdana"/>
                          <a:cs typeface="Verdana"/>
                          <a:sym typeface="Verdana"/>
                        </a:rPr>
                        <a:t>Mondo</a:t>
                      </a:r>
                      <a:endParaRPr b="0" sz="800" u="none" cap="none" strike="noStrike">
                        <a:latin typeface="Arial"/>
                        <a:ea typeface="Arial"/>
                        <a:cs typeface="Arial"/>
                        <a:sym typeface="Arial"/>
                      </a:endParaRPr>
                    </a:p>
                  </a:txBody>
                  <a:tcPr marT="45725" marB="45725" marR="91450" marL="91450">
                    <a:solidFill>
                      <a:srgbClr val="4472C4"/>
                    </a:solidFill>
                  </a:tcPr>
                </a:tc>
                <a:tc hMerge="1"/>
                <a:tc hMerge="1"/>
                <a:tc hMerge="1"/>
                <a:tc hMerge="1"/>
                <a:tc hMerge="1"/>
                <a:tc hMerge="1"/>
                <a:tc hMerge="1"/>
                <a:tc hMerge="1"/>
                <a:tc hMerge="1"/>
              </a:tr>
              <a:tr h="157675">
                <a:tc gridSpan="3">
                  <a:txBody>
                    <a:bodyPr/>
                    <a:lstStyle/>
                    <a:p>
                      <a:pPr indent="-216000" lvl="0" marL="216000" marR="0" rtl="0" algn="r">
                        <a:spcBef>
                          <a:spcPts val="0"/>
                        </a:spcBef>
                        <a:spcAft>
                          <a:spcPts val="0"/>
                        </a:spcAft>
                        <a:buClr>
                          <a:srgbClr val="000000"/>
                        </a:buClr>
                        <a:buSzPts val="360"/>
                        <a:buFont typeface="Noto Sans Symbols"/>
                        <a:buChar char="●"/>
                      </a:pPr>
                      <a:r>
                        <a:rPr b="1" lang="it-IT" sz="800" u="none" cap="none" strike="noStrike">
                          <a:solidFill>
                            <a:srgbClr val="FFFFFF"/>
                          </a:solidFill>
                          <a:latin typeface="Verdana"/>
                          <a:ea typeface="Verdana"/>
                          <a:cs typeface="Verdana"/>
                          <a:sym typeface="Verdana"/>
                        </a:rPr>
                        <a:t>Seleziona periodo</a:t>
                      </a:r>
                      <a:endParaRPr b="0" sz="800" u="none" cap="none" strike="noStrike">
                        <a:latin typeface="Arial"/>
                        <a:ea typeface="Arial"/>
                        <a:cs typeface="Arial"/>
                        <a:sym typeface="Arial"/>
                      </a:endParaRPr>
                    </a:p>
                  </a:txBody>
                  <a:tcPr marT="45725" marB="45725" marR="91450" marL="91450">
                    <a:solidFill>
                      <a:srgbClr val="4472C4"/>
                    </a:solidFill>
                  </a:tcPr>
                </a:tc>
                <a:tc hMerge="1"/>
                <a:tc hMerge="1"/>
                <a:tc gridSpan="10">
                  <a:txBody>
                    <a:bodyPr/>
                    <a:lstStyle/>
                    <a:p>
                      <a:pPr indent="-216000" lvl="0" marL="216000" marR="0" rtl="0" algn="ctr">
                        <a:spcBef>
                          <a:spcPts val="0"/>
                        </a:spcBef>
                        <a:spcAft>
                          <a:spcPts val="0"/>
                        </a:spcAft>
                        <a:buClr>
                          <a:srgbClr val="000000"/>
                        </a:buClr>
                        <a:buSzPts val="360"/>
                        <a:buFont typeface="Noto Sans Symbols"/>
                        <a:buChar char="●"/>
                      </a:pPr>
                      <a:r>
                        <a:rPr b="0" lang="it-IT" sz="800" u="none" cap="none" strike="noStrike">
                          <a:solidFill>
                            <a:srgbClr val="FFFFFF"/>
                          </a:solidFill>
                          <a:latin typeface="Verdana"/>
                          <a:ea typeface="Verdana"/>
                          <a:cs typeface="Verdana"/>
                          <a:sym typeface="Verdana"/>
                        </a:rPr>
                        <a:t>2017</a:t>
                      </a:r>
                      <a:endParaRPr b="0" sz="800" u="none" cap="none" strike="noStrike">
                        <a:latin typeface="Arial"/>
                        <a:ea typeface="Arial"/>
                        <a:cs typeface="Arial"/>
                        <a:sym typeface="Arial"/>
                      </a:endParaRPr>
                    </a:p>
                  </a:txBody>
                  <a:tcPr marT="45725" marB="45725" marR="91450" marL="91450">
                    <a:solidFill>
                      <a:srgbClr val="4472C4"/>
                    </a:solidFill>
                  </a:tcPr>
                </a:tc>
                <a:tc hMerge="1"/>
                <a:tc hMerge="1"/>
                <a:tc hMerge="1"/>
                <a:tc hMerge="1"/>
                <a:tc hMerge="1"/>
                <a:tc hMerge="1"/>
                <a:tc hMerge="1"/>
                <a:tc hMerge="1"/>
                <a:tc hMerge="1"/>
              </a:tr>
              <a:tr h="246600">
                <a:tc gridSpan="3">
                  <a:txBody>
                    <a:bodyPr/>
                    <a:lstStyle/>
                    <a:p>
                      <a:pPr indent="-216000" lvl="0" marL="216000" marR="0" rtl="0" algn="r">
                        <a:spcBef>
                          <a:spcPts val="0"/>
                        </a:spcBef>
                        <a:spcAft>
                          <a:spcPts val="0"/>
                        </a:spcAft>
                        <a:buClr>
                          <a:srgbClr val="000000"/>
                        </a:buClr>
                        <a:buSzPts val="360"/>
                        <a:buFont typeface="Noto Sans Symbols"/>
                        <a:buChar char="●"/>
                      </a:pPr>
                      <a:r>
                        <a:rPr b="1" lang="it-IT" sz="800" u="none" cap="none" strike="noStrike">
                          <a:solidFill>
                            <a:srgbClr val="FFFFFF"/>
                          </a:solidFill>
                          <a:latin typeface="Verdana"/>
                          <a:ea typeface="Verdana"/>
                          <a:cs typeface="Verdana"/>
                          <a:sym typeface="Verdana"/>
                        </a:rPr>
                        <a:t>Qualifica professionale</a:t>
                      </a:r>
                      <a:endParaRPr b="0" sz="800" u="none" cap="none" strike="noStrike">
                        <a:latin typeface="Arial"/>
                        <a:ea typeface="Arial"/>
                        <a:cs typeface="Arial"/>
                        <a:sym typeface="Arial"/>
                      </a:endParaRPr>
                    </a:p>
                  </a:txBody>
                  <a:tcPr marT="45725" marB="45725" marR="91450" marL="91450">
                    <a:solidFill>
                      <a:srgbClr val="4472C4"/>
                    </a:solidFill>
                  </a:tcPr>
                </a:tc>
                <a:tc hMerge="1"/>
                <a:tc hMerge="1"/>
                <a:tc gridSpan="2">
                  <a:txBody>
                    <a:bodyPr/>
                    <a:lstStyle/>
                    <a:p>
                      <a:pPr indent="-216000" lvl="0" marL="216000" marR="0" rtl="0" algn="ctr">
                        <a:spcBef>
                          <a:spcPts val="0"/>
                        </a:spcBef>
                        <a:spcAft>
                          <a:spcPts val="0"/>
                        </a:spcAft>
                        <a:buClr>
                          <a:srgbClr val="000000"/>
                        </a:buClr>
                        <a:buSzPts val="360"/>
                        <a:buFont typeface="Noto Sans Symbols"/>
                        <a:buChar char="●"/>
                      </a:pPr>
                      <a:r>
                        <a:rPr b="0" lang="it-IT" sz="800" u="none" cap="none" strike="noStrike">
                          <a:solidFill>
                            <a:srgbClr val="FFFFFF"/>
                          </a:solidFill>
                          <a:latin typeface="Verdana"/>
                          <a:ea typeface="Verdana"/>
                          <a:cs typeface="Verdana"/>
                          <a:sym typeface="Verdana"/>
                        </a:rPr>
                        <a:t>dirigente; quadro</a:t>
                      </a:r>
                      <a:endParaRPr b="0" sz="800" u="none" cap="none" strike="noStrike">
                        <a:latin typeface="Arial"/>
                        <a:ea typeface="Arial"/>
                        <a:cs typeface="Arial"/>
                        <a:sym typeface="Arial"/>
                      </a:endParaRPr>
                    </a:p>
                  </a:txBody>
                  <a:tcPr marT="45725" marB="45725" marR="91450" marL="91450">
                    <a:solidFill>
                      <a:srgbClr val="4472C4"/>
                    </a:solidFill>
                  </a:tcPr>
                </a:tc>
                <a:tc hMerge="1"/>
                <a:tc gridSpan="2">
                  <a:txBody>
                    <a:bodyPr/>
                    <a:lstStyle/>
                    <a:p>
                      <a:pPr indent="-216000" lvl="0" marL="216000" marR="0" rtl="0" algn="ctr">
                        <a:spcBef>
                          <a:spcPts val="0"/>
                        </a:spcBef>
                        <a:spcAft>
                          <a:spcPts val="0"/>
                        </a:spcAft>
                        <a:buClr>
                          <a:srgbClr val="000000"/>
                        </a:buClr>
                        <a:buSzPts val="360"/>
                        <a:buFont typeface="Noto Sans Symbols"/>
                        <a:buChar char="●"/>
                      </a:pPr>
                      <a:r>
                        <a:rPr b="0" lang="it-IT" sz="800" u="none" cap="none" strike="noStrike">
                          <a:solidFill>
                            <a:srgbClr val="FFFFFF"/>
                          </a:solidFill>
                          <a:latin typeface="Verdana"/>
                          <a:ea typeface="Verdana"/>
                          <a:cs typeface="Verdana"/>
                          <a:sym typeface="Verdana"/>
                        </a:rPr>
                        <a:t>impiegato</a:t>
                      </a:r>
                      <a:endParaRPr b="0" sz="800" u="none" cap="none" strike="noStrike">
                        <a:latin typeface="Arial"/>
                        <a:ea typeface="Arial"/>
                        <a:cs typeface="Arial"/>
                        <a:sym typeface="Arial"/>
                      </a:endParaRPr>
                    </a:p>
                  </a:txBody>
                  <a:tcPr marT="45725" marB="45725" marR="91450" marL="91450">
                    <a:solidFill>
                      <a:srgbClr val="4472C4"/>
                    </a:solidFill>
                  </a:tcPr>
                </a:tc>
                <a:tc hMerge="1"/>
                <a:tc gridSpan="2">
                  <a:txBody>
                    <a:bodyPr/>
                    <a:lstStyle/>
                    <a:p>
                      <a:pPr indent="-216000" lvl="0" marL="216000" marR="0" rtl="0" algn="ctr">
                        <a:spcBef>
                          <a:spcPts val="0"/>
                        </a:spcBef>
                        <a:spcAft>
                          <a:spcPts val="0"/>
                        </a:spcAft>
                        <a:buClr>
                          <a:srgbClr val="000000"/>
                        </a:buClr>
                        <a:buSzPts val="360"/>
                        <a:buFont typeface="Noto Sans Symbols"/>
                        <a:buChar char="●"/>
                      </a:pPr>
                      <a:r>
                        <a:rPr b="0" lang="it-IT" sz="800" u="none" cap="none" strike="noStrike">
                          <a:solidFill>
                            <a:srgbClr val="FFFFFF"/>
                          </a:solidFill>
                          <a:latin typeface="Verdana"/>
                          <a:ea typeface="Verdana"/>
                          <a:cs typeface="Verdana"/>
                          <a:sym typeface="Verdana"/>
                        </a:rPr>
                        <a:t>operaio</a:t>
                      </a:r>
                      <a:endParaRPr b="0" sz="800" u="none" cap="none" strike="noStrike">
                        <a:latin typeface="Arial"/>
                        <a:ea typeface="Arial"/>
                        <a:cs typeface="Arial"/>
                        <a:sym typeface="Arial"/>
                      </a:endParaRPr>
                    </a:p>
                  </a:txBody>
                  <a:tcPr marT="45725" marB="45725" marR="91450" marL="91450">
                    <a:solidFill>
                      <a:srgbClr val="4472C4"/>
                    </a:solidFill>
                  </a:tcPr>
                </a:tc>
                <a:tc hMerge="1"/>
                <a:tc gridSpan="2">
                  <a:txBody>
                    <a:bodyPr/>
                    <a:lstStyle/>
                    <a:p>
                      <a:pPr indent="-216000" lvl="0" marL="216000" marR="0" rtl="0" algn="ctr">
                        <a:spcBef>
                          <a:spcPts val="0"/>
                        </a:spcBef>
                        <a:spcAft>
                          <a:spcPts val="0"/>
                        </a:spcAft>
                        <a:buClr>
                          <a:srgbClr val="000000"/>
                        </a:buClr>
                        <a:buSzPts val="360"/>
                        <a:buFont typeface="Noto Sans Symbols"/>
                        <a:buChar char="●"/>
                      </a:pPr>
                      <a:r>
                        <a:rPr b="0" lang="it-IT" sz="800" u="none" cap="none" strike="noStrike">
                          <a:solidFill>
                            <a:srgbClr val="FFFFFF"/>
                          </a:solidFill>
                          <a:latin typeface="Verdana"/>
                          <a:ea typeface="Verdana"/>
                          <a:cs typeface="Verdana"/>
                          <a:sym typeface="Verdana"/>
                        </a:rPr>
                        <a:t>altro dipendente; apprendista</a:t>
                      </a:r>
                      <a:endParaRPr b="0" sz="800" u="none" cap="none" strike="noStrike">
                        <a:latin typeface="Arial"/>
                        <a:ea typeface="Arial"/>
                        <a:cs typeface="Arial"/>
                        <a:sym typeface="Arial"/>
                      </a:endParaRPr>
                    </a:p>
                  </a:txBody>
                  <a:tcPr marT="45725" marB="45725" marR="91450" marL="91450">
                    <a:solidFill>
                      <a:srgbClr val="4472C4"/>
                    </a:solidFill>
                  </a:tcPr>
                </a:tc>
                <a:tc hMerge="1"/>
                <a:tc gridSpan="2">
                  <a:txBody>
                    <a:bodyPr/>
                    <a:lstStyle/>
                    <a:p>
                      <a:pPr indent="-216000" lvl="0" marL="216000" marR="0" rtl="0" algn="ctr">
                        <a:spcBef>
                          <a:spcPts val="0"/>
                        </a:spcBef>
                        <a:spcAft>
                          <a:spcPts val="0"/>
                        </a:spcAft>
                        <a:buClr>
                          <a:srgbClr val="000000"/>
                        </a:buClr>
                        <a:buSzPts val="360"/>
                        <a:buFont typeface="Noto Sans Symbols"/>
                        <a:buChar char="●"/>
                      </a:pPr>
                      <a:r>
                        <a:rPr b="0" lang="it-IT" sz="800" u="none" cap="none" strike="noStrike">
                          <a:solidFill>
                            <a:srgbClr val="FFFFFF"/>
                          </a:solidFill>
                          <a:latin typeface="Verdana"/>
                          <a:ea typeface="Verdana"/>
                          <a:cs typeface="Verdana"/>
                          <a:sym typeface="Verdana"/>
                        </a:rPr>
                        <a:t>totale</a:t>
                      </a:r>
                      <a:endParaRPr b="0" sz="800" u="none" cap="none" strike="noStrike">
                        <a:latin typeface="Arial"/>
                        <a:ea typeface="Arial"/>
                        <a:cs typeface="Arial"/>
                        <a:sym typeface="Arial"/>
                      </a:endParaRPr>
                    </a:p>
                  </a:txBody>
                  <a:tcPr marT="45725" marB="45725" marR="91450" marL="91450">
                    <a:solidFill>
                      <a:srgbClr val="4472C4"/>
                    </a:solidFill>
                  </a:tcPr>
                </a:tc>
                <a:tc hMerge="1"/>
              </a:tr>
              <a:tr h="187200">
                <a:tc>
                  <a:txBody>
                    <a:bodyPr/>
                    <a:lstStyle/>
                    <a:p>
                      <a:pPr indent="-216000" lvl="0" marL="216000" marR="0" rtl="0" algn="l">
                        <a:spcBef>
                          <a:spcPts val="0"/>
                        </a:spcBef>
                        <a:spcAft>
                          <a:spcPts val="0"/>
                        </a:spcAft>
                        <a:buClr>
                          <a:srgbClr val="000000"/>
                        </a:buClr>
                        <a:buSzPts val="540"/>
                        <a:buFont typeface="Noto Sans Symbols"/>
                        <a:buChar char="●"/>
                      </a:pPr>
                      <a:r>
                        <a:rPr b="0" i="1" lang="it-IT" sz="1200" u="none" cap="none" strike="noStrike">
                          <a:solidFill>
                            <a:srgbClr val="000000"/>
                          </a:solidFill>
                          <a:latin typeface="Arial"/>
                          <a:ea typeface="Arial"/>
                          <a:cs typeface="Arial"/>
                          <a:sym typeface="Arial"/>
                        </a:rPr>
                        <a:t>Territorio</a:t>
                      </a:r>
                      <a:endParaRPr b="0" sz="12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0" i="1" lang="it-IT" sz="900" u="none" cap="none" strike="noStrike">
                          <a:solidFill>
                            <a:srgbClr val="000000"/>
                          </a:solidFill>
                          <a:latin typeface="Arial"/>
                          <a:ea typeface="Arial"/>
                          <a:cs typeface="Arial"/>
                          <a:sym typeface="Arial"/>
                        </a:rPr>
                        <a:t>Titolo di studio</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gridSpan="2">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hMerge="1"/>
                <a:tc gridSpan="2">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hMerge="1"/>
                <a:tc gridSpan="2">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hMerge="1"/>
                <a:tc gridSpan="2">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hMerge="1"/>
                <a:tc gridSpan="2">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hMerge="1"/>
              </a:tr>
              <a:tr h="276475">
                <a:tc rowSpan="9">
                  <a:txBody>
                    <a:bodyPr/>
                    <a:lstStyle/>
                    <a:p>
                      <a:pPr indent="-216000" lvl="0" marL="216000" marR="0" rtl="0" algn="l">
                        <a:spcBef>
                          <a:spcPts val="0"/>
                        </a:spcBef>
                        <a:spcAft>
                          <a:spcPts val="0"/>
                        </a:spcAft>
                        <a:buClr>
                          <a:srgbClr val="000000"/>
                        </a:buClr>
                        <a:buSzPts val="540"/>
                        <a:buFont typeface="Noto Sans Symbols"/>
                        <a:buChar char="●"/>
                      </a:pPr>
                      <a:r>
                        <a:rPr b="0" i="1" lang="it-IT" sz="1200" u="none" cap="none" strike="noStrike">
                          <a:solidFill>
                            <a:srgbClr val="000000"/>
                          </a:solidFill>
                          <a:latin typeface="Arial"/>
                          <a:ea typeface="Arial"/>
                          <a:cs typeface="Arial"/>
                          <a:sym typeface="Arial"/>
                        </a:rPr>
                        <a:t>Italia</a:t>
                      </a:r>
                      <a:endParaRPr b="0" sz="12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nessun titolo e attestato di scuola primaria</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50"/>
                        <a:buFont typeface="Noto Sans Symbols"/>
                        <a:buChar char="●"/>
                      </a:pPr>
                      <a:r>
                        <a:rPr b="0" lang="it-IT" sz="1000" u="none" cap="none" strike="noStrike">
                          <a:solidFill>
                            <a:srgbClr val="000000"/>
                          </a:solidFill>
                          <a:latin typeface="Verdana"/>
                          <a:ea typeface="Verdana"/>
                          <a:cs typeface="Verdana"/>
                          <a:sym typeface="Verdana"/>
                        </a:rPr>
                        <a:t> </a:t>
                      </a:r>
                      <a:endParaRPr b="0" sz="10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1120,55</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23892,15</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380342,05</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6501,88</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411856,63</a:t>
                      </a:r>
                      <a:endParaRPr b="0" sz="900" u="none" cap="none" strike="noStrike">
                        <a:latin typeface="Arial"/>
                        <a:ea typeface="Arial"/>
                        <a:cs typeface="Arial"/>
                        <a:sym typeface="Arial"/>
                      </a:endParaRPr>
                    </a:p>
                  </a:txBody>
                  <a:tcPr marT="45725" marB="45725" marR="91450" marL="91450">
                    <a:solidFill>
                      <a:srgbClr val="4472C4"/>
                    </a:solidFill>
                  </a:tcPr>
                </a:tc>
              </a:tr>
              <a:tr h="276475">
                <a:tc vMerge="1"/>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diploma di licenza di scuola secondaria di  I grado</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50"/>
                        <a:buFont typeface="Noto Sans Symbols"/>
                        <a:buChar char="●"/>
                      </a:pPr>
                      <a:r>
                        <a:rPr b="0" lang="it-IT" sz="1000" u="none" cap="none" strike="noStrike">
                          <a:solidFill>
                            <a:srgbClr val="000000"/>
                          </a:solidFill>
                          <a:latin typeface="Verdana"/>
                          <a:ea typeface="Verdana"/>
                          <a:cs typeface="Verdana"/>
                          <a:sym typeface="Verdana"/>
                        </a:rPr>
                        <a:t> </a:t>
                      </a:r>
                      <a:endParaRPr b="0" sz="10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14088,55</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533066,76</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3010594,1</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117316,22</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3675065,6</a:t>
                      </a:r>
                      <a:endParaRPr b="0" sz="900" u="none" cap="none" strike="noStrike">
                        <a:latin typeface="Arial"/>
                        <a:ea typeface="Arial"/>
                        <a:cs typeface="Arial"/>
                        <a:sym typeface="Arial"/>
                      </a:endParaRPr>
                    </a:p>
                  </a:txBody>
                  <a:tcPr marT="45725" marB="45725" marR="91450" marL="91450">
                    <a:solidFill>
                      <a:srgbClr val="4472C4"/>
                    </a:solidFill>
                  </a:tcPr>
                </a:tc>
              </a:tr>
              <a:tr h="276475">
                <a:tc vMerge="1"/>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attestato/diploma di qualifica professionale</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50"/>
                        <a:buFont typeface="Noto Sans Symbols"/>
                        <a:buChar char="●"/>
                      </a:pPr>
                      <a:r>
                        <a:rPr b="0" lang="it-IT" sz="1000" u="none" cap="none" strike="noStrike">
                          <a:solidFill>
                            <a:srgbClr val="000000"/>
                          </a:solidFill>
                          <a:latin typeface="Verdana"/>
                          <a:ea typeface="Verdana"/>
                          <a:cs typeface="Verdana"/>
                          <a:sym typeface="Verdana"/>
                        </a:rPr>
                        <a:t> </a:t>
                      </a:r>
                      <a:endParaRPr b="0" sz="10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8317,7</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263496,6</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614816,71</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17467,87</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904098,88</a:t>
                      </a:r>
                      <a:endParaRPr b="0" sz="900" u="none" cap="none" strike="noStrike">
                        <a:latin typeface="Arial"/>
                        <a:ea typeface="Arial"/>
                        <a:cs typeface="Arial"/>
                        <a:sym typeface="Arial"/>
                      </a:endParaRPr>
                    </a:p>
                  </a:txBody>
                  <a:tcPr marT="45725" marB="45725" marR="91450" marL="91450">
                    <a:solidFill>
                      <a:srgbClr val="4472C4"/>
                    </a:solidFill>
                  </a:tcPr>
                </a:tc>
              </a:tr>
              <a:tr h="409675">
                <a:tc vMerge="1"/>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diploma di scuola secondaria superiore e formazione post secondaria</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50"/>
                        <a:buFont typeface="Noto Sans Symbols"/>
                        <a:buChar char="●"/>
                      </a:pPr>
                      <a:r>
                        <a:rPr b="0" lang="it-IT" sz="1000" u="none" cap="none" strike="noStrike">
                          <a:solidFill>
                            <a:srgbClr val="000000"/>
                          </a:solidFill>
                          <a:latin typeface="Verdana"/>
                          <a:ea typeface="Verdana"/>
                          <a:cs typeface="Verdana"/>
                          <a:sym typeface="Verdana"/>
                        </a:rPr>
                        <a:t> </a:t>
                      </a:r>
                      <a:endParaRPr b="0" sz="10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221763,41</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2380196</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1897834,6</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230853,33</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4730647,3</a:t>
                      </a:r>
                      <a:endParaRPr b="0" sz="900" u="none" cap="none" strike="noStrike">
                        <a:latin typeface="Arial"/>
                        <a:ea typeface="Arial"/>
                        <a:cs typeface="Arial"/>
                        <a:sym typeface="Arial"/>
                      </a:endParaRPr>
                    </a:p>
                  </a:txBody>
                  <a:tcPr marT="45725" marB="45725" marR="91450" marL="91450">
                    <a:solidFill>
                      <a:srgbClr val="4472C4"/>
                    </a:solidFill>
                  </a:tcPr>
                </a:tc>
              </a:tr>
              <a:tr h="513000">
                <a:tc vMerge="1"/>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diploma di istruzione terziaria, laurea di I livello, diploma accademico di I livello</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50"/>
                        <a:buFont typeface="Noto Sans Symbols"/>
                        <a:buChar char="●"/>
                      </a:pPr>
                      <a:r>
                        <a:rPr b="0" lang="it-IT" sz="1000" u="none" cap="none" strike="noStrike">
                          <a:solidFill>
                            <a:srgbClr val="000000"/>
                          </a:solidFill>
                          <a:latin typeface="Verdana"/>
                          <a:ea typeface="Verdana"/>
                          <a:cs typeface="Verdana"/>
                          <a:sym typeface="Verdana"/>
                        </a:rPr>
                        <a:t> </a:t>
                      </a:r>
                      <a:endParaRPr b="0" sz="10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18928,1</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374605,06</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109639,63</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34691,59</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537864,38</a:t>
                      </a:r>
                      <a:endParaRPr b="0" sz="900" u="none" cap="none" strike="noStrike">
                        <a:latin typeface="Arial"/>
                        <a:ea typeface="Arial"/>
                        <a:cs typeface="Arial"/>
                        <a:sym typeface="Arial"/>
                      </a:endParaRPr>
                    </a:p>
                  </a:txBody>
                  <a:tcPr marT="45725" marB="45725" marR="91450" marL="91450">
                    <a:solidFill>
                      <a:srgbClr val="4472C4"/>
                    </a:solidFill>
                  </a:tcPr>
                </a:tc>
              </a:tr>
              <a:tr h="276475">
                <a:tc vMerge="1"/>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laurea magistrale e diploma accademico di II livello</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50"/>
                        <a:buFont typeface="Noto Sans Symbols"/>
                        <a:buChar char="●"/>
                      </a:pPr>
                      <a:r>
                        <a:rPr b="0" lang="it-IT" sz="1000" u="none" cap="none" strike="noStrike">
                          <a:solidFill>
                            <a:srgbClr val="000000"/>
                          </a:solidFill>
                          <a:latin typeface="Verdana"/>
                          <a:ea typeface="Verdana"/>
                          <a:cs typeface="Verdana"/>
                          <a:sym typeface="Verdana"/>
                        </a:rPr>
                        <a:t> </a:t>
                      </a:r>
                      <a:endParaRPr b="0" sz="10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256809,1</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824131,35</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130569,42</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43474,78</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1254984,7</a:t>
                      </a:r>
                      <a:endParaRPr b="0" sz="900" u="none" cap="none" strike="noStrike">
                        <a:latin typeface="Arial"/>
                        <a:ea typeface="Arial"/>
                        <a:cs typeface="Arial"/>
                        <a:sym typeface="Arial"/>
                      </a:endParaRPr>
                    </a:p>
                  </a:txBody>
                  <a:tcPr marT="45725" marB="45725" marR="91450" marL="91450">
                    <a:solidFill>
                      <a:srgbClr val="4472C4"/>
                    </a:solidFill>
                  </a:tcPr>
                </a:tc>
              </a:tr>
              <a:tr h="256675">
                <a:tc vMerge="1"/>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dottorato di ricerca</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50"/>
                        <a:buFont typeface="Noto Sans Symbols"/>
                        <a:buChar char="●"/>
                      </a:pPr>
                      <a:r>
                        <a:rPr b="0" lang="it-IT" sz="1000" u="none" cap="none" strike="noStrike">
                          <a:solidFill>
                            <a:srgbClr val="000000"/>
                          </a:solidFill>
                          <a:latin typeface="Verdana"/>
                          <a:ea typeface="Verdana"/>
                          <a:cs typeface="Verdana"/>
                          <a:sym typeface="Verdana"/>
                        </a:rPr>
                        <a:t> </a:t>
                      </a:r>
                      <a:endParaRPr b="0" sz="10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5170,28</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15833,5</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1466,43</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351,64</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22821,85</a:t>
                      </a:r>
                      <a:endParaRPr b="0" sz="900" u="none" cap="none" strike="noStrike">
                        <a:latin typeface="Arial"/>
                        <a:ea typeface="Arial"/>
                        <a:cs typeface="Arial"/>
                        <a:sym typeface="Arial"/>
                      </a:endParaRPr>
                    </a:p>
                  </a:txBody>
                  <a:tcPr marT="45725" marB="45725" marR="91450" marL="91450">
                    <a:solidFill>
                      <a:srgbClr val="4472C4"/>
                    </a:solidFill>
                  </a:tcPr>
                </a:tc>
              </a:tr>
              <a:tr h="256675">
                <a:tc vMerge="1"/>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non disponibile</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50"/>
                        <a:buFont typeface="Noto Sans Symbols"/>
                        <a:buChar char="●"/>
                      </a:pPr>
                      <a:r>
                        <a:rPr b="0" lang="it-IT" sz="1000" u="none" cap="none" strike="noStrike">
                          <a:solidFill>
                            <a:srgbClr val="000000"/>
                          </a:solidFill>
                          <a:latin typeface="Verdana"/>
                          <a:ea typeface="Verdana"/>
                          <a:cs typeface="Verdana"/>
                          <a:sym typeface="Verdana"/>
                        </a:rPr>
                        <a:t> </a:t>
                      </a:r>
                      <a:endParaRPr b="0" sz="10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15683,5</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104120,16</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510726,18</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25509,91</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656039,75</a:t>
                      </a:r>
                      <a:endParaRPr b="0" sz="900" u="none" cap="none" strike="noStrike">
                        <a:latin typeface="Arial"/>
                        <a:ea typeface="Arial"/>
                        <a:cs typeface="Arial"/>
                        <a:sym typeface="Arial"/>
                      </a:endParaRPr>
                    </a:p>
                  </a:txBody>
                  <a:tcPr marT="45725" marB="45725" marR="91450" marL="91450">
                    <a:solidFill>
                      <a:srgbClr val="4472C4"/>
                    </a:solidFill>
                  </a:tcPr>
                </a:tc>
              </a:tr>
              <a:tr h="256675">
                <a:tc vMerge="1"/>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totale</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ctr">
                        <a:spcBef>
                          <a:spcPts val="0"/>
                        </a:spcBef>
                        <a:spcAft>
                          <a:spcPts val="0"/>
                        </a:spcAft>
                        <a:buClr>
                          <a:srgbClr val="000000"/>
                        </a:buClr>
                        <a:buSzPts val="405"/>
                        <a:buFont typeface="Noto Sans Symbols"/>
                        <a:buChar char="●"/>
                      </a:pPr>
                      <a:r>
                        <a:rPr b="1" lang="it-IT" sz="900" u="none" cap="none" strike="noStrike">
                          <a:solidFill>
                            <a:srgbClr val="FF0000"/>
                          </a:solidFill>
                          <a:latin typeface="Courier New"/>
                          <a:ea typeface="Courier New"/>
                          <a:cs typeface="Courier New"/>
                          <a:sym typeface="Courier New"/>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50"/>
                        <a:buFont typeface="Noto Sans Symbols"/>
                        <a:buChar char="●"/>
                      </a:pPr>
                      <a:r>
                        <a:rPr b="0" lang="it-IT" sz="1000" u="none" cap="none" strike="noStrike">
                          <a:solidFill>
                            <a:srgbClr val="000000"/>
                          </a:solidFill>
                          <a:latin typeface="Verdana"/>
                          <a:ea typeface="Verdana"/>
                          <a:cs typeface="Verdana"/>
                          <a:sym typeface="Verdana"/>
                        </a:rPr>
                        <a:t> </a:t>
                      </a:r>
                      <a:endParaRPr b="0" sz="10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541881,19</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4519341,5</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6655989,1</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476167,22</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l">
                        <a:spcBef>
                          <a:spcPts val="0"/>
                        </a:spcBef>
                        <a:spcAft>
                          <a:spcPts val="0"/>
                        </a:spcAft>
                        <a:buClr>
                          <a:srgbClr val="000000"/>
                        </a:buClr>
                        <a:buSzPts val="405"/>
                        <a:buFont typeface="Noto Sans Symbols"/>
                        <a:buChar char="●"/>
                      </a:pPr>
                      <a:r>
                        <a:rPr b="1" lang="it-IT" sz="900" u="none" cap="none" strike="noStrike">
                          <a:solidFill>
                            <a:srgbClr val="000000"/>
                          </a:solidFill>
                          <a:latin typeface="Verdana"/>
                          <a:ea typeface="Verdana"/>
                          <a:cs typeface="Verdana"/>
                          <a:sym typeface="Verdana"/>
                        </a:rPr>
                        <a:t> </a:t>
                      </a:r>
                      <a:endParaRPr b="0" sz="900" u="none" cap="none" strike="noStrike">
                        <a:latin typeface="Arial"/>
                        <a:ea typeface="Arial"/>
                        <a:cs typeface="Arial"/>
                        <a:sym typeface="Arial"/>
                      </a:endParaRPr>
                    </a:p>
                  </a:txBody>
                  <a:tcPr marT="45725" marB="45725" marR="91450" marL="91450">
                    <a:solidFill>
                      <a:srgbClr val="4472C4"/>
                    </a:solidFill>
                  </a:tcPr>
                </a:tc>
                <a:tc>
                  <a:txBody>
                    <a:bodyPr/>
                    <a:lstStyle/>
                    <a:p>
                      <a:pPr indent="-216000" lvl="0" marL="216000" marR="0" rtl="0" algn="r">
                        <a:spcBef>
                          <a:spcPts val="0"/>
                        </a:spcBef>
                        <a:spcAft>
                          <a:spcPts val="0"/>
                        </a:spcAft>
                        <a:buClr>
                          <a:srgbClr val="000000"/>
                        </a:buClr>
                        <a:buSzPts val="405"/>
                        <a:buFont typeface="Noto Sans Symbols"/>
                        <a:buChar char="●"/>
                      </a:pPr>
                      <a:r>
                        <a:rPr b="1" lang="it-IT" sz="900" u="none" cap="none" strike="noStrike">
                          <a:solidFill>
                            <a:srgbClr val="000000"/>
                          </a:solidFill>
                          <a:latin typeface="Arial"/>
                          <a:ea typeface="Arial"/>
                          <a:cs typeface="Arial"/>
                          <a:sym typeface="Arial"/>
                        </a:rPr>
                        <a:t>12193379</a:t>
                      </a:r>
                      <a:endParaRPr b="0" sz="900" u="none" cap="none" strike="noStrike">
                        <a:latin typeface="Arial"/>
                        <a:ea typeface="Arial"/>
                        <a:cs typeface="Arial"/>
                        <a:sym typeface="Arial"/>
                      </a:endParaRPr>
                    </a:p>
                  </a:txBody>
                  <a:tcPr marT="45725" marB="45725" marR="91450" marL="91450">
                    <a:solidFill>
                      <a:srgbClr val="4472C4"/>
                    </a:solidFill>
                  </a:tcPr>
                </a:tc>
              </a:tr>
            </a:tbl>
          </a:graphicData>
        </a:graphic>
      </p:graphicFrame>
      <p:sp>
        <p:nvSpPr>
          <p:cNvPr id="353" name="Google Shape;353;p74"/>
          <p:cNvSpPr txBox="1"/>
          <p:nvPr/>
        </p:nvSpPr>
        <p:spPr>
          <a:xfrm>
            <a:off x="721440" y="6123600"/>
            <a:ext cx="3531600" cy="36936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it-IT" sz="1800" u="none" cap="none" strike="noStrike">
                <a:solidFill>
                  <a:srgbClr val="000000"/>
                </a:solidFill>
                <a:latin typeface="Calibri"/>
                <a:ea typeface="Calibri"/>
                <a:cs typeface="Calibri"/>
                <a:sym typeface="Calibri"/>
              </a:rPr>
              <a:t>Fonte: www.istat.it</a:t>
            </a:r>
            <a:endParaRPr b="0" i="0" sz="1800" u="none" cap="none" strike="noStrike">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